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62" r:id="rId9"/>
    <p:sldId id="281" r:id="rId10"/>
    <p:sldId id="282" r:id="rId11"/>
    <p:sldId id="263" r:id="rId12"/>
    <p:sldId id="264" r:id="rId13"/>
    <p:sldId id="265" r:id="rId14"/>
    <p:sldId id="283" r:id="rId15"/>
    <p:sldId id="266" r:id="rId16"/>
    <p:sldId id="284" r:id="rId17"/>
    <p:sldId id="285" r:id="rId18"/>
    <p:sldId id="267" r:id="rId19"/>
    <p:sldId id="268" r:id="rId20"/>
    <p:sldId id="269" r:id="rId21"/>
    <p:sldId id="270" r:id="rId22"/>
    <p:sldId id="271" r:id="rId23"/>
    <p:sldId id="272" r:id="rId24"/>
    <p:sldId id="286" r:id="rId25"/>
    <p:sldId id="273" r:id="rId26"/>
    <p:sldId id="274" r:id="rId27"/>
    <p:sldId id="287" r:id="rId28"/>
    <p:sldId id="288" r:id="rId29"/>
    <p:sldId id="277" r:id="rId30"/>
    <p:sldId id="278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010" autoAdjust="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08B135-FF80-480B-81DE-08390B953F75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307504F5-B8F2-4C4A-B8D8-E86BE3917397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dirty="0"/>
            <a:t>Types</a:t>
          </a:r>
        </a:p>
      </dgm:t>
    </dgm:pt>
    <dgm:pt modelId="{41FE6410-CA4F-484B-A9F9-7A40ED9077FB}" type="parTrans" cxnId="{DF73E9C4-4A73-44EA-8545-4224D031614B}">
      <dgm:prSet/>
      <dgm:spPr/>
      <dgm:t>
        <a:bodyPr/>
        <a:lstStyle/>
        <a:p>
          <a:endParaRPr lang="en-IN"/>
        </a:p>
      </dgm:t>
    </dgm:pt>
    <dgm:pt modelId="{AF0C288F-250F-412D-AA22-CA7FAC62C7AC}" type="sibTrans" cxnId="{DF73E9C4-4A73-44EA-8545-4224D031614B}">
      <dgm:prSet/>
      <dgm:spPr/>
      <dgm:t>
        <a:bodyPr/>
        <a:lstStyle/>
        <a:p>
          <a:endParaRPr lang="en-IN"/>
        </a:p>
      </dgm:t>
    </dgm:pt>
    <dgm:pt modelId="{B9535396-0979-45A9-BB9C-5889C07E4DE3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dirty="0"/>
            <a:t>Bus</a:t>
          </a:r>
        </a:p>
      </dgm:t>
    </dgm:pt>
    <dgm:pt modelId="{17F7CB7C-42CA-41E6-AD67-44945BDB576E}" type="parTrans" cxnId="{FED89AFE-F338-48C6-BB78-93DA5113CDE5}">
      <dgm:prSet/>
      <dgm:spPr/>
      <dgm:t>
        <a:bodyPr/>
        <a:lstStyle/>
        <a:p>
          <a:endParaRPr lang="en-IN"/>
        </a:p>
      </dgm:t>
    </dgm:pt>
    <dgm:pt modelId="{0C334677-3959-4F75-8331-DA2418F0EC9E}" type="sibTrans" cxnId="{FED89AFE-F338-48C6-BB78-93DA5113CDE5}">
      <dgm:prSet/>
      <dgm:spPr/>
      <dgm:t>
        <a:bodyPr/>
        <a:lstStyle/>
        <a:p>
          <a:endParaRPr lang="en-IN"/>
        </a:p>
      </dgm:t>
    </dgm:pt>
    <dgm:pt modelId="{D2D2B691-0997-4737-8EA0-42215B8FC411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dirty="0"/>
            <a:t>Ring</a:t>
          </a:r>
        </a:p>
      </dgm:t>
    </dgm:pt>
    <dgm:pt modelId="{DC5FA236-4095-4CD4-8CF7-558C741FDBBF}" type="parTrans" cxnId="{23CA9020-BE32-4E36-AEB0-7A8BCCD7EA88}">
      <dgm:prSet/>
      <dgm:spPr/>
      <dgm:t>
        <a:bodyPr/>
        <a:lstStyle/>
        <a:p>
          <a:endParaRPr lang="en-IN"/>
        </a:p>
      </dgm:t>
    </dgm:pt>
    <dgm:pt modelId="{7857B4A5-5944-4A08-8B08-575A0713640D}" type="sibTrans" cxnId="{23CA9020-BE32-4E36-AEB0-7A8BCCD7EA88}">
      <dgm:prSet/>
      <dgm:spPr/>
      <dgm:t>
        <a:bodyPr/>
        <a:lstStyle/>
        <a:p>
          <a:endParaRPr lang="en-IN"/>
        </a:p>
      </dgm:t>
    </dgm:pt>
    <dgm:pt modelId="{AA13EB91-7AEC-49ED-A9B3-08BDCDF66A37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dirty="0"/>
            <a:t>Star</a:t>
          </a:r>
        </a:p>
      </dgm:t>
    </dgm:pt>
    <dgm:pt modelId="{1521CCC6-2C3C-40D1-B234-74DC6ECF992D}" type="parTrans" cxnId="{3AE0102F-490D-4447-97B8-2EDFD6615581}">
      <dgm:prSet/>
      <dgm:spPr/>
      <dgm:t>
        <a:bodyPr/>
        <a:lstStyle/>
        <a:p>
          <a:endParaRPr lang="en-IN"/>
        </a:p>
      </dgm:t>
    </dgm:pt>
    <dgm:pt modelId="{34E0C341-645B-4B64-9F81-AE52EE0015CF}" type="sibTrans" cxnId="{3AE0102F-490D-4447-97B8-2EDFD6615581}">
      <dgm:prSet/>
      <dgm:spPr/>
      <dgm:t>
        <a:bodyPr/>
        <a:lstStyle/>
        <a:p>
          <a:endParaRPr lang="en-IN"/>
        </a:p>
      </dgm:t>
    </dgm:pt>
    <dgm:pt modelId="{A0B69252-36D1-437D-8F8A-8E176730521F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dirty="0"/>
            <a:t>Tree</a:t>
          </a:r>
        </a:p>
      </dgm:t>
    </dgm:pt>
    <dgm:pt modelId="{27374BEC-7A2D-4790-BFCA-956F54FFBC84}" type="parTrans" cxnId="{3AB714D6-3EF0-4B59-B8B0-7210B0DF7B7E}">
      <dgm:prSet/>
      <dgm:spPr/>
      <dgm:t>
        <a:bodyPr/>
        <a:lstStyle/>
        <a:p>
          <a:endParaRPr lang="en-IN"/>
        </a:p>
      </dgm:t>
    </dgm:pt>
    <dgm:pt modelId="{059C0183-F289-4D75-BF6E-68953CB5B686}" type="sibTrans" cxnId="{3AB714D6-3EF0-4B59-B8B0-7210B0DF7B7E}">
      <dgm:prSet/>
      <dgm:spPr/>
      <dgm:t>
        <a:bodyPr/>
        <a:lstStyle/>
        <a:p>
          <a:endParaRPr lang="en-IN"/>
        </a:p>
      </dgm:t>
    </dgm:pt>
    <dgm:pt modelId="{3AA9E59E-F204-40F4-91A0-96ABD30A8461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dirty="0"/>
            <a:t>Mesh</a:t>
          </a:r>
        </a:p>
      </dgm:t>
    </dgm:pt>
    <dgm:pt modelId="{3BA044DF-2EBB-4FB2-998C-15A1F252ECDE}" type="parTrans" cxnId="{87F5FD89-93A9-4BD7-BD08-47C23DCE2103}">
      <dgm:prSet/>
      <dgm:spPr/>
      <dgm:t>
        <a:bodyPr/>
        <a:lstStyle/>
        <a:p>
          <a:endParaRPr lang="en-IN"/>
        </a:p>
      </dgm:t>
    </dgm:pt>
    <dgm:pt modelId="{BB76A133-7074-4969-A035-60DEF38A3F2B}" type="sibTrans" cxnId="{87F5FD89-93A9-4BD7-BD08-47C23DCE2103}">
      <dgm:prSet/>
      <dgm:spPr/>
      <dgm:t>
        <a:bodyPr/>
        <a:lstStyle/>
        <a:p>
          <a:endParaRPr lang="en-IN"/>
        </a:p>
      </dgm:t>
    </dgm:pt>
    <dgm:pt modelId="{A696812E-290A-474C-92F5-21930B95B79D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dirty="0"/>
            <a:t>Hybrid</a:t>
          </a:r>
        </a:p>
      </dgm:t>
    </dgm:pt>
    <dgm:pt modelId="{21411ACF-2B86-40AE-B3A5-3F537B8FE9C7}" type="parTrans" cxnId="{955879E4-FEEF-4C4A-BCEF-59B32BB72BDD}">
      <dgm:prSet/>
      <dgm:spPr/>
      <dgm:t>
        <a:bodyPr/>
        <a:lstStyle/>
        <a:p>
          <a:endParaRPr lang="en-IN"/>
        </a:p>
      </dgm:t>
    </dgm:pt>
    <dgm:pt modelId="{054AA1D3-2272-464E-B15F-62EC7A622A2E}" type="sibTrans" cxnId="{955879E4-FEEF-4C4A-BCEF-59B32BB72BDD}">
      <dgm:prSet/>
      <dgm:spPr/>
      <dgm:t>
        <a:bodyPr/>
        <a:lstStyle/>
        <a:p>
          <a:endParaRPr lang="en-IN"/>
        </a:p>
      </dgm:t>
    </dgm:pt>
    <dgm:pt modelId="{370D1650-D512-4E87-A403-5D61F8EC7C7C}" type="pres">
      <dgm:prSet presAssocID="{4008B135-FF80-480B-81DE-08390B953F7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5630BF7-4D29-4DE6-A815-19527DED79DB}" type="pres">
      <dgm:prSet presAssocID="{307504F5-B8F2-4C4A-B8D8-E86BE3917397}" presName="hierRoot1" presStyleCnt="0">
        <dgm:presLayoutVars>
          <dgm:hierBranch val="init"/>
        </dgm:presLayoutVars>
      </dgm:prSet>
      <dgm:spPr/>
    </dgm:pt>
    <dgm:pt modelId="{BA99D24D-FB88-423E-90AC-C641D008E9F8}" type="pres">
      <dgm:prSet presAssocID="{307504F5-B8F2-4C4A-B8D8-E86BE3917397}" presName="rootComposite1" presStyleCnt="0"/>
      <dgm:spPr/>
    </dgm:pt>
    <dgm:pt modelId="{CD6FA3E4-90BF-4101-88B7-77514DA66284}" type="pres">
      <dgm:prSet presAssocID="{307504F5-B8F2-4C4A-B8D8-E86BE3917397}" presName="rootText1" presStyleLbl="node0" presStyleIdx="0" presStyleCnt="1" custScaleX="188040" custLinFactNeighborX="-1803">
        <dgm:presLayoutVars>
          <dgm:chPref val="3"/>
        </dgm:presLayoutVars>
      </dgm:prSet>
      <dgm:spPr/>
    </dgm:pt>
    <dgm:pt modelId="{438D2E29-BFA7-44E1-8331-53C42A27C6F5}" type="pres">
      <dgm:prSet presAssocID="{307504F5-B8F2-4C4A-B8D8-E86BE3917397}" presName="rootConnector1" presStyleLbl="node1" presStyleIdx="0" presStyleCnt="0"/>
      <dgm:spPr/>
    </dgm:pt>
    <dgm:pt modelId="{BED7860D-B2A3-45EB-87ED-627112CDF484}" type="pres">
      <dgm:prSet presAssocID="{307504F5-B8F2-4C4A-B8D8-E86BE3917397}" presName="hierChild2" presStyleCnt="0"/>
      <dgm:spPr/>
    </dgm:pt>
    <dgm:pt modelId="{3A47C81D-7417-43C8-8A9D-B83C7D780011}" type="pres">
      <dgm:prSet presAssocID="{17F7CB7C-42CA-41E6-AD67-44945BDB576E}" presName="Name37" presStyleLbl="parChTrans1D2" presStyleIdx="0" presStyleCnt="6"/>
      <dgm:spPr/>
    </dgm:pt>
    <dgm:pt modelId="{93CC8111-870A-475A-9DD0-D8843778FFA7}" type="pres">
      <dgm:prSet presAssocID="{B9535396-0979-45A9-BB9C-5889C07E4DE3}" presName="hierRoot2" presStyleCnt="0">
        <dgm:presLayoutVars>
          <dgm:hierBranch val="init"/>
        </dgm:presLayoutVars>
      </dgm:prSet>
      <dgm:spPr/>
    </dgm:pt>
    <dgm:pt modelId="{A770B9C4-7E28-4F05-93E5-E8C0651BE518}" type="pres">
      <dgm:prSet presAssocID="{B9535396-0979-45A9-BB9C-5889C07E4DE3}" presName="rootComposite" presStyleCnt="0"/>
      <dgm:spPr/>
    </dgm:pt>
    <dgm:pt modelId="{866519A5-A718-4ECD-9AE0-4725BBDF494E}" type="pres">
      <dgm:prSet presAssocID="{B9535396-0979-45A9-BB9C-5889C07E4DE3}" presName="rootText" presStyleLbl="node2" presStyleIdx="0" presStyleCnt="6">
        <dgm:presLayoutVars>
          <dgm:chPref val="3"/>
        </dgm:presLayoutVars>
      </dgm:prSet>
      <dgm:spPr/>
    </dgm:pt>
    <dgm:pt modelId="{CBE221D9-4ECF-43AB-9448-02F9745ABD21}" type="pres">
      <dgm:prSet presAssocID="{B9535396-0979-45A9-BB9C-5889C07E4DE3}" presName="rootConnector" presStyleLbl="node2" presStyleIdx="0" presStyleCnt="6"/>
      <dgm:spPr/>
    </dgm:pt>
    <dgm:pt modelId="{870C7520-699A-474B-B441-F6DD7578E55A}" type="pres">
      <dgm:prSet presAssocID="{B9535396-0979-45A9-BB9C-5889C07E4DE3}" presName="hierChild4" presStyleCnt="0"/>
      <dgm:spPr/>
    </dgm:pt>
    <dgm:pt modelId="{90FFB188-D0B6-4AEC-BB8F-A9BA168A80FF}" type="pres">
      <dgm:prSet presAssocID="{B9535396-0979-45A9-BB9C-5889C07E4DE3}" presName="hierChild5" presStyleCnt="0"/>
      <dgm:spPr/>
    </dgm:pt>
    <dgm:pt modelId="{851F9D9F-6C5E-4ED4-B94D-4F1169F5B340}" type="pres">
      <dgm:prSet presAssocID="{DC5FA236-4095-4CD4-8CF7-558C741FDBBF}" presName="Name37" presStyleLbl="parChTrans1D2" presStyleIdx="1" presStyleCnt="6"/>
      <dgm:spPr/>
    </dgm:pt>
    <dgm:pt modelId="{A6F498F3-11CE-48DA-BB3B-2869F07BE34D}" type="pres">
      <dgm:prSet presAssocID="{D2D2B691-0997-4737-8EA0-42215B8FC411}" presName="hierRoot2" presStyleCnt="0">
        <dgm:presLayoutVars>
          <dgm:hierBranch val="init"/>
        </dgm:presLayoutVars>
      </dgm:prSet>
      <dgm:spPr/>
    </dgm:pt>
    <dgm:pt modelId="{45C0760B-72D4-40B0-86D9-385A302BB069}" type="pres">
      <dgm:prSet presAssocID="{D2D2B691-0997-4737-8EA0-42215B8FC411}" presName="rootComposite" presStyleCnt="0"/>
      <dgm:spPr/>
    </dgm:pt>
    <dgm:pt modelId="{A229D4FB-3DE2-4B3E-AB66-137CFD680A20}" type="pres">
      <dgm:prSet presAssocID="{D2D2B691-0997-4737-8EA0-42215B8FC411}" presName="rootText" presStyleLbl="node2" presStyleIdx="1" presStyleCnt="6">
        <dgm:presLayoutVars>
          <dgm:chPref val="3"/>
        </dgm:presLayoutVars>
      </dgm:prSet>
      <dgm:spPr/>
    </dgm:pt>
    <dgm:pt modelId="{85782232-AF28-4DEB-9981-237144944002}" type="pres">
      <dgm:prSet presAssocID="{D2D2B691-0997-4737-8EA0-42215B8FC411}" presName="rootConnector" presStyleLbl="node2" presStyleIdx="1" presStyleCnt="6"/>
      <dgm:spPr/>
    </dgm:pt>
    <dgm:pt modelId="{2F6A21AC-D404-49B0-9B7C-8527466ED0B1}" type="pres">
      <dgm:prSet presAssocID="{D2D2B691-0997-4737-8EA0-42215B8FC411}" presName="hierChild4" presStyleCnt="0"/>
      <dgm:spPr/>
    </dgm:pt>
    <dgm:pt modelId="{4801E884-A397-452A-8D50-69730B821219}" type="pres">
      <dgm:prSet presAssocID="{D2D2B691-0997-4737-8EA0-42215B8FC411}" presName="hierChild5" presStyleCnt="0"/>
      <dgm:spPr/>
    </dgm:pt>
    <dgm:pt modelId="{A3F8B23E-EEC5-459A-BE7D-990787F6036B}" type="pres">
      <dgm:prSet presAssocID="{1521CCC6-2C3C-40D1-B234-74DC6ECF992D}" presName="Name37" presStyleLbl="parChTrans1D2" presStyleIdx="2" presStyleCnt="6"/>
      <dgm:spPr/>
    </dgm:pt>
    <dgm:pt modelId="{55349296-F256-426D-BB27-CAA1E0DA310C}" type="pres">
      <dgm:prSet presAssocID="{AA13EB91-7AEC-49ED-A9B3-08BDCDF66A37}" presName="hierRoot2" presStyleCnt="0">
        <dgm:presLayoutVars>
          <dgm:hierBranch val="init"/>
        </dgm:presLayoutVars>
      </dgm:prSet>
      <dgm:spPr/>
    </dgm:pt>
    <dgm:pt modelId="{E7DD0A18-BD23-40B8-8FD8-E753CF4F7915}" type="pres">
      <dgm:prSet presAssocID="{AA13EB91-7AEC-49ED-A9B3-08BDCDF66A37}" presName="rootComposite" presStyleCnt="0"/>
      <dgm:spPr/>
    </dgm:pt>
    <dgm:pt modelId="{B5468AE2-6825-417F-B27B-437CADF642FD}" type="pres">
      <dgm:prSet presAssocID="{AA13EB91-7AEC-49ED-A9B3-08BDCDF66A37}" presName="rootText" presStyleLbl="node2" presStyleIdx="2" presStyleCnt="6">
        <dgm:presLayoutVars>
          <dgm:chPref val="3"/>
        </dgm:presLayoutVars>
      </dgm:prSet>
      <dgm:spPr/>
    </dgm:pt>
    <dgm:pt modelId="{7152B6C0-C4CE-4338-A43C-BFDBE47FEA31}" type="pres">
      <dgm:prSet presAssocID="{AA13EB91-7AEC-49ED-A9B3-08BDCDF66A37}" presName="rootConnector" presStyleLbl="node2" presStyleIdx="2" presStyleCnt="6"/>
      <dgm:spPr/>
    </dgm:pt>
    <dgm:pt modelId="{AF20A73A-7701-4B7E-9B2B-134EB28728AF}" type="pres">
      <dgm:prSet presAssocID="{AA13EB91-7AEC-49ED-A9B3-08BDCDF66A37}" presName="hierChild4" presStyleCnt="0"/>
      <dgm:spPr/>
    </dgm:pt>
    <dgm:pt modelId="{4997043A-32A0-4E6A-AF33-9BF0811AEDBF}" type="pres">
      <dgm:prSet presAssocID="{AA13EB91-7AEC-49ED-A9B3-08BDCDF66A37}" presName="hierChild5" presStyleCnt="0"/>
      <dgm:spPr/>
    </dgm:pt>
    <dgm:pt modelId="{65107EEA-F91C-448A-9CA9-186C63D80145}" type="pres">
      <dgm:prSet presAssocID="{3BA044DF-2EBB-4FB2-998C-15A1F252ECDE}" presName="Name37" presStyleLbl="parChTrans1D2" presStyleIdx="3" presStyleCnt="6"/>
      <dgm:spPr/>
    </dgm:pt>
    <dgm:pt modelId="{0DD6B758-97EA-49D9-A3EB-B43843D3F29E}" type="pres">
      <dgm:prSet presAssocID="{3AA9E59E-F204-40F4-91A0-96ABD30A8461}" presName="hierRoot2" presStyleCnt="0">
        <dgm:presLayoutVars>
          <dgm:hierBranch val="init"/>
        </dgm:presLayoutVars>
      </dgm:prSet>
      <dgm:spPr/>
    </dgm:pt>
    <dgm:pt modelId="{F44C1537-7334-4219-903D-5C59D38AB5BD}" type="pres">
      <dgm:prSet presAssocID="{3AA9E59E-F204-40F4-91A0-96ABD30A8461}" presName="rootComposite" presStyleCnt="0"/>
      <dgm:spPr/>
    </dgm:pt>
    <dgm:pt modelId="{1337694C-92A7-4355-94A5-670E924EE6AE}" type="pres">
      <dgm:prSet presAssocID="{3AA9E59E-F204-40F4-91A0-96ABD30A8461}" presName="rootText" presStyleLbl="node2" presStyleIdx="3" presStyleCnt="6">
        <dgm:presLayoutVars>
          <dgm:chPref val="3"/>
        </dgm:presLayoutVars>
      </dgm:prSet>
      <dgm:spPr/>
    </dgm:pt>
    <dgm:pt modelId="{23B10C40-A6D2-47BA-8268-49660786BC98}" type="pres">
      <dgm:prSet presAssocID="{3AA9E59E-F204-40F4-91A0-96ABD30A8461}" presName="rootConnector" presStyleLbl="node2" presStyleIdx="3" presStyleCnt="6"/>
      <dgm:spPr/>
    </dgm:pt>
    <dgm:pt modelId="{F67D25EB-BDA5-4000-A575-0621AFEBB64E}" type="pres">
      <dgm:prSet presAssocID="{3AA9E59E-F204-40F4-91A0-96ABD30A8461}" presName="hierChild4" presStyleCnt="0"/>
      <dgm:spPr/>
    </dgm:pt>
    <dgm:pt modelId="{CFC9FFF6-4713-4CAA-BBE7-E3450CEAE1EC}" type="pres">
      <dgm:prSet presAssocID="{3AA9E59E-F204-40F4-91A0-96ABD30A8461}" presName="hierChild5" presStyleCnt="0"/>
      <dgm:spPr/>
    </dgm:pt>
    <dgm:pt modelId="{ACD22AEF-EFA3-4F91-8023-C5373C80239B}" type="pres">
      <dgm:prSet presAssocID="{21411ACF-2B86-40AE-B3A5-3F537B8FE9C7}" presName="Name37" presStyleLbl="parChTrans1D2" presStyleIdx="4" presStyleCnt="6"/>
      <dgm:spPr/>
    </dgm:pt>
    <dgm:pt modelId="{47B99F93-75E5-4AEF-A1BC-8EDB009EC7DF}" type="pres">
      <dgm:prSet presAssocID="{A696812E-290A-474C-92F5-21930B95B79D}" presName="hierRoot2" presStyleCnt="0">
        <dgm:presLayoutVars>
          <dgm:hierBranch val="init"/>
        </dgm:presLayoutVars>
      </dgm:prSet>
      <dgm:spPr/>
    </dgm:pt>
    <dgm:pt modelId="{BB7C8440-6C4A-4922-8EEC-ECCC9D53B1DC}" type="pres">
      <dgm:prSet presAssocID="{A696812E-290A-474C-92F5-21930B95B79D}" presName="rootComposite" presStyleCnt="0"/>
      <dgm:spPr/>
    </dgm:pt>
    <dgm:pt modelId="{D79F4F9B-1E47-45B2-B942-CB7414DF3FD3}" type="pres">
      <dgm:prSet presAssocID="{A696812E-290A-474C-92F5-21930B95B79D}" presName="rootText" presStyleLbl="node2" presStyleIdx="4" presStyleCnt="6" custLinFactX="17535" custLinFactNeighborX="100000" custLinFactNeighborY="231">
        <dgm:presLayoutVars>
          <dgm:chPref val="3"/>
        </dgm:presLayoutVars>
      </dgm:prSet>
      <dgm:spPr/>
    </dgm:pt>
    <dgm:pt modelId="{8B72D748-95FC-44D8-B563-D7925B2F68E9}" type="pres">
      <dgm:prSet presAssocID="{A696812E-290A-474C-92F5-21930B95B79D}" presName="rootConnector" presStyleLbl="node2" presStyleIdx="4" presStyleCnt="6"/>
      <dgm:spPr/>
    </dgm:pt>
    <dgm:pt modelId="{2C48A18D-054B-4CA1-9531-2F41422130DA}" type="pres">
      <dgm:prSet presAssocID="{A696812E-290A-474C-92F5-21930B95B79D}" presName="hierChild4" presStyleCnt="0"/>
      <dgm:spPr/>
    </dgm:pt>
    <dgm:pt modelId="{74EA2D77-EBA7-4CC0-AE52-BA000081AD07}" type="pres">
      <dgm:prSet presAssocID="{A696812E-290A-474C-92F5-21930B95B79D}" presName="hierChild5" presStyleCnt="0"/>
      <dgm:spPr/>
    </dgm:pt>
    <dgm:pt modelId="{A43A29D1-D82F-4597-998A-57FEDDE77D7B}" type="pres">
      <dgm:prSet presAssocID="{27374BEC-7A2D-4790-BFCA-956F54FFBC84}" presName="Name37" presStyleLbl="parChTrans1D2" presStyleIdx="5" presStyleCnt="6"/>
      <dgm:spPr/>
    </dgm:pt>
    <dgm:pt modelId="{0694A50E-0C4A-4615-80F2-2AD272E3B0D8}" type="pres">
      <dgm:prSet presAssocID="{A0B69252-36D1-437D-8F8A-8E176730521F}" presName="hierRoot2" presStyleCnt="0">
        <dgm:presLayoutVars>
          <dgm:hierBranch val="init"/>
        </dgm:presLayoutVars>
      </dgm:prSet>
      <dgm:spPr/>
    </dgm:pt>
    <dgm:pt modelId="{8650BB34-5A40-4E36-978A-BAE90A2F517B}" type="pres">
      <dgm:prSet presAssocID="{A0B69252-36D1-437D-8F8A-8E176730521F}" presName="rootComposite" presStyleCnt="0"/>
      <dgm:spPr/>
    </dgm:pt>
    <dgm:pt modelId="{CA81ADA4-D653-4BB0-9E65-97066564A622}" type="pres">
      <dgm:prSet presAssocID="{A0B69252-36D1-437D-8F8A-8E176730521F}" presName="rootText" presStyleLbl="node2" presStyleIdx="5" presStyleCnt="6" custLinFactX="-20183" custLinFactNeighborX="-100000" custLinFactNeighborY="231">
        <dgm:presLayoutVars>
          <dgm:chPref val="3"/>
        </dgm:presLayoutVars>
      </dgm:prSet>
      <dgm:spPr/>
    </dgm:pt>
    <dgm:pt modelId="{E0CA4530-FA60-46BA-BBEB-7DFA747867CA}" type="pres">
      <dgm:prSet presAssocID="{A0B69252-36D1-437D-8F8A-8E176730521F}" presName="rootConnector" presStyleLbl="node2" presStyleIdx="5" presStyleCnt="6"/>
      <dgm:spPr/>
    </dgm:pt>
    <dgm:pt modelId="{258D87FF-4F30-47D1-92F3-901B1D9FC48B}" type="pres">
      <dgm:prSet presAssocID="{A0B69252-36D1-437D-8F8A-8E176730521F}" presName="hierChild4" presStyleCnt="0"/>
      <dgm:spPr/>
    </dgm:pt>
    <dgm:pt modelId="{14F79EEE-9657-4C5A-869A-FAEAC96CD32C}" type="pres">
      <dgm:prSet presAssocID="{A0B69252-36D1-437D-8F8A-8E176730521F}" presName="hierChild5" presStyleCnt="0"/>
      <dgm:spPr/>
    </dgm:pt>
    <dgm:pt modelId="{60F1821C-DCA6-45C8-93D6-6A985A99A03C}" type="pres">
      <dgm:prSet presAssocID="{307504F5-B8F2-4C4A-B8D8-E86BE3917397}" presName="hierChild3" presStyleCnt="0"/>
      <dgm:spPr/>
    </dgm:pt>
  </dgm:ptLst>
  <dgm:cxnLst>
    <dgm:cxn modelId="{8EF38114-3B95-45D7-B25F-577C72094D1F}" type="presOf" srcId="{B9535396-0979-45A9-BB9C-5889C07E4DE3}" destId="{CBE221D9-4ECF-43AB-9448-02F9745ABD21}" srcOrd="1" destOrd="0" presId="urn:microsoft.com/office/officeart/2005/8/layout/orgChart1"/>
    <dgm:cxn modelId="{F8B2B119-7E78-4398-A749-748CDD7317B8}" type="presOf" srcId="{D2D2B691-0997-4737-8EA0-42215B8FC411}" destId="{A229D4FB-3DE2-4B3E-AB66-137CFD680A20}" srcOrd="0" destOrd="0" presId="urn:microsoft.com/office/officeart/2005/8/layout/orgChart1"/>
    <dgm:cxn modelId="{E9AA791E-902E-4133-BBA5-5E943385A55D}" type="presOf" srcId="{3AA9E59E-F204-40F4-91A0-96ABD30A8461}" destId="{23B10C40-A6D2-47BA-8268-49660786BC98}" srcOrd="1" destOrd="0" presId="urn:microsoft.com/office/officeart/2005/8/layout/orgChart1"/>
    <dgm:cxn modelId="{B208AF1E-9CAC-47FF-8A50-1C0A9170E217}" type="presOf" srcId="{27374BEC-7A2D-4790-BFCA-956F54FFBC84}" destId="{A43A29D1-D82F-4597-998A-57FEDDE77D7B}" srcOrd="0" destOrd="0" presId="urn:microsoft.com/office/officeart/2005/8/layout/orgChart1"/>
    <dgm:cxn modelId="{23CA9020-BE32-4E36-AEB0-7A8BCCD7EA88}" srcId="{307504F5-B8F2-4C4A-B8D8-E86BE3917397}" destId="{D2D2B691-0997-4737-8EA0-42215B8FC411}" srcOrd="1" destOrd="0" parTransId="{DC5FA236-4095-4CD4-8CF7-558C741FDBBF}" sibTransId="{7857B4A5-5944-4A08-8B08-575A0713640D}"/>
    <dgm:cxn modelId="{3AE0102F-490D-4447-97B8-2EDFD6615581}" srcId="{307504F5-B8F2-4C4A-B8D8-E86BE3917397}" destId="{AA13EB91-7AEC-49ED-A9B3-08BDCDF66A37}" srcOrd="2" destOrd="0" parTransId="{1521CCC6-2C3C-40D1-B234-74DC6ECF992D}" sibTransId="{34E0C341-645B-4B64-9F81-AE52EE0015CF}"/>
    <dgm:cxn modelId="{8483FE36-7D52-42CF-A967-C038DA664A89}" type="presOf" srcId="{D2D2B691-0997-4737-8EA0-42215B8FC411}" destId="{85782232-AF28-4DEB-9981-237144944002}" srcOrd="1" destOrd="0" presId="urn:microsoft.com/office/officeart/2005/8/layout/orgChart1"/>
    <dgm:cxn modelId="{D87CAB3A-B1DF-40FF-9C62-BB89DC4D7643}" type="presOf" srcId="{AA13EB91-7AEC-49ED-A9B3-08BDCDF66A37}" destId="{7152B6C0-C4CE-4338-A43C-BFDBE47FEA31}" srcOrd="1" destOrd="0" presId="urn:microsoft.com/office/officeart/2005/8/layout/orgChart1"/>
    <dgm:cxn modelId="{002F283D-CF92-42B3-A04C-45341C7A650B}" type="presOf" srcId="{A0B69252-36D1-437D-8F8A-8E176730521F}" destId="{CA81ADA4-D653-4BB0-9E65-97066564A622}" srcOrd="0" destOrd="0" presId="urn:microsoft.com/office/officeart/2005/8/layout/orgChart1"/>
    <dgm:cxn modelId="{A87D8F60-D581-4777-9180-69DD732213F2}" type="presOf" srcId="{307504F5-B8F2-4C4A-B8D8-E86BE3917397}" destId="{CD6FA3E4-90BF-4101-88B7-77514DA66284}" srcOrd="0" destOrd="0" presId="urn:microsoft.com/office/officeart/2005/8/layout/orgChart1"/>
    <dgm:cxn modelId="{FB0E7245-2610-49AD-BA0D-D26DFF076332}" type="presOf" srcId="{A696812E-290A-474C-92F5-21930B95B79D}" destId="{D79F4F9B-1E47-45B2-B942-CB7414DF3FD3}" srcOrd="0" destOrd="0" presId="urn:microsoft.com/office/officeart/2005/8/layout/orgChart1"/>
    <dgm:cxn modelId="{0A844447-555C-4BC1-9C32-DAFF9AC7C2F2}" type="presOf" srcId="{1521CCC6-2C3C-40D1-B234-74DC6ECF992D}" destId="{A3F8B23E-EEC5-459A-BE7D-990787F6036B}" srcOrd="0" destOrd="0" presId="urn:microsoft.com/office/officeart/2005/8/layout/orgChart1"/>
    <dgm:cxn modelId="{D408106E-6DDF-4B79-BB72-0E2BC1F25B55}" type="presOf" srcId="{3BA044DF-2EBB-4FB2-998C-15A1F252ECDE}" destId="{65107EEA-F91C-448A-9CA9-186C63D80145}" srcOrd="0" destOrd="0" presId="urn:microsoft.com/office/officeart/2005/8/layout/orgChart1"/>
    <dgm:cxn modelId="{9B744B7A-237B-4722-91E3-9A0FB360883B}" type="presOf" srcId="{21411ACF-2B86-40AE-B3A5-3F537B8FE9C7}" destId="{ACD22AEF-EFA3-4F91-8023-C5373C80239B}" srcOrd="0" destOrd="0" presId="urn:microsoft.com/office/officeart/2005/8/layout/orgChart1"/>
    <dgm:cxn modelId="{CCF5B185-8B9A-4CF9-84FB-05A1F1B80053}" type="presOf" srcId="{DC5FA236-4095-4CD4-8CF7-558C741FDBBF}" destId="{851F9D9F-6C5E-4ED4-B94D-4F1169F5B340}" srcOrd="0" destOrd="0" presId="urn:microsoft.com/office/officeart/2005/8/layout/orgChart1"/>
    <dgm:cxn modelId="{87F5FD89-93A9-4BD7-BD08-47C23DCE2103}" srcId="{307504F5-B8F2-4C4A-B8D8-E86BE3917397}" destId="{3AA9E59E-F204-40F4-91A0-96ABD30A8461}" srcOrd="3" destOrd="0" parTransId="{3BA044DF-2EBB-4FB2-998C-15A1F252ECDE}" sibTransId="{BB76A133-7074-4969-A035-60DEF38A3F2B}"/>
    <dgm:cxn modelId="{E2F591A5-ADE2-45E2-9FAB-C409B24C7EEB}" type="presOf" srcId="{3AA9E59E-F204-40F4-91A0-96ABD30A8461}" destId="{1337694C-92A7-4355-94A5-670E924EE6AE}" srcOrd="0" destOrd="0" presId="urn:microsoft.com/office/officeart/2005/8/layout/orgChart1"/>
    <dgm:cxn modelId="{36CF2CAC-BC33-42A0-BAC1-286215A118E9}" type="presOf" srcId="{307504F5-B8F2-4C4A-B8D8-E86BE3917397}" destId="{438D2E29-BFA7-44E1-8331-53C42A27C6F5}" srcOrd="1" destOrd="0" presId="urn:microsoft.com/office/officeart/2005/8/layout/orgChart1"/>
    <dgm:cxn modelId="{F9C140B8-6CB5-4164-967B-579347C05989}" type="presOf" srcId="{17F7CB7C-42CA-41E6-AD67-44945BDB576E}" destId="{3A47C81D-7417-43C8-8A9D-B83C7D780011}" srcOrd="0" destOrd="0" presId="urn:microsoft.com/office/officeart/2005/8/layout/orgChart1"/>
    <dgm:cxn modelId="{DF73E9C4-4A73-44EA-8545-4224D031614B}" srcId="{4008B135-FF80-480B-81DE-08390B953F75}" destId="{307504F5-B8F2-4C4A-B8D8-E86BE3917397}" srcOrd="0" destOrd="0" parTransId="{41FE6410-CA4F-484B-A9F9-7A40ED9077FB}" sibTransId="{AF0C288F-250F-412D-AA22-CA7FAC62C7AC}"/>
    <dgm:cxn modelId="{3769AACC-ABCC-4DBB-B463-9F14BDACCF2E}" type="presOf" srcId="{4008B135-FF80-480B-81DE-08390B953F75}" destId="{370D1650-D512-4E87-A403-5D61F8EC7C7C}" srcOrd="0" destOrd="0" presId="urn:microsoft.com/office/officeart/2005/8/layout/orgChart1"/>
    <dgm:cxn modelId="{656E6DCD-0365-44F9-AE09-DC4D4AE9BA62}" type="presOf" srcId="{B9535396-0979-45A9-BB9C-5889C07E4DE3}" destId="{866519A5-A718-4ECD-9AE0-4725BBDF494E}" srcOrd="0" destOrd="0" presId="urn:microsoft.com/office/officeart/2005/8/layout/orgChart1"/>
    <dgm:cxn modelId="{3AB714D6-3EF0-4B59-B8B0-7210B0DF7B7E}" srcId="{307504F5-B8F2-4C4A-B8D8-E86BE3917397}" destId="{A0B69252-36D1-437D-8F8A-8E176730521F}" srcOrd="5" destOrd="0" parTransId="{27374BEC-7A2D-4790-BFCA-956F54FFBC84}" sibTransId="{059C0183-F289-4D75-BF6E-68953CB5B686}"/>
    <dgm:cxn modelId="{851C91D7-1450-489C-B670-6DB47C7B0AA4}" type="presOf" srcId="{A0B69252-36D1-437D-8F8A-8E176730521F}" destId="{E0CA4530-FA60-46BA-BBEB-7DFA747867CA}" srcOrd="1" destOrd="0" presId="urn:microsoft.com/office/officeart/2005/8/layout/orgChart1"/>
    <dgm:cxn modelId="{955879E4-FEEF-4C4A-BCEF-59B32BB72BDD}" srcId="{307504F5-B8F2-4C4A-B8D8-E86BE3917397}" destId="{A696812E-290A-474C-92F5-21930B95B79D}" srcOrd="4" destOrd="0" parTransId="{21411ACF-2B86-40AE-B3A5-3F537B8FE9C7}" sibTransId="{054AA1D3-2272-464E-B15F-62EC7A622A2E}"/>
    <dgm:cxn modelId="{D4DFDEE9-628A-4E90-9C99-0D8C56032E54}" type="presOf" srcId="{AA13EB91-7AEC-49ED-A9B3-08BDCDF66A37}" destId="{B5468AE2-6825-417F-B27B-437CADF642FD}" srcOrd="0" destOrd="0" presId="urn:microsoft.com/office/officeart/2005/8/layout/orgChart1"/>
    <dgm:cxn modelId="{2ED854FE-CD60-4095-9713-6ABEE397907F}" type="presOf" srcId="{A696812E-290A-474C-92F5-21930B95B79D}" destId="{8B72D748-95FC-44D8-B563-D7925B2F68E9}" srcOrd="1" destOrd="0" presId="urn:microsoft.com/office/officeart/2005/8/layout/orgChart1"/>
    <dgm:cxn modelId="{FED89AFE-F338-48C6-BB78-93DA5113CDE5}" srcId="{307504F5-B8F2-4C4A-B8D8-E86BE3917397}" destId="{B9535396-0979-45A9-BB9C-5889C07E4DE3}" srcOrd="0" destOrd="0" parTransId="{17F7CB7C-42CA-41E6-AD67-44945BDB576E}" sibTransId="{0C334677-3959-4F75-8331-DA2418F0EC9E}"/>
    <dgm:cxn modelId="{D5AE5CCF-7D56-4FC3-B220-0FB85F5D76D8}" type="presParOf" srcId="{370D1650-D512-4E87-A403-5D61F8EC7C7C}" destId="{75630BF7-4D29-4DE6-A815-19527DED79DB}" srcOrd="0" destOrd="0" presId="urn:microsoft.com/office/officeart/2005/8/layout/orgChart1"/>
    <dgm:cxn modelId="{B775F930-D21D-41F4-B340-BA5DAD7E5E6B}" type="presParOf" srcId="{75630BF7-4D29-4DE6-A815-19527DED79DB}" destId="{BA99D24D-FB88-423E-90AC-C641D008E9F8}" srcOrd="0" destOrd="0" presId="urn:microsoft.com/office/officeart/2005/8/layout/orgChart1"/>
    <dgm:cxn modelId="{DA251F5D-D994-4879-A6D2-DD33BC33525C}" type="presParOf" srcId="{BA99D24D-FB88-423E-90AC-C641D008E9F8}" destId="{CD6FA3E4-90BF-4101-88B7-77514DA66284}" srcOrd="0" destOrd="0" presId="urn:microsoft.com/office/officeart/2005/8/layout/orgChart1"/>
    <dgm:cxn modelId="{307B2D17-9797-432F-A763-B28BB98DBBBE}" type="presParOf" srcId="{BA99D24D-FB88-423E-90AC-C641D008E9F8}" destId="{438D2E29-BFA7-44E1-8331-53C42A27C6F5}" srcOrd="1" destOrd="0" presId="urn:microsoft.com/office/officeart/2005/8/layout/orgChart1"/>
    <dgm:cxn modelId="{A52A23E0-E544-4466-945C-41237BCAA8BA}" type="presParOf" srcId="{75630BF7-4D29-4DE6-A815-19527DED79DB}" destId="{BED7860D-B2A3-45EB-87ED-627112CDF484}" srcOrd="1" destOrd="0" presId="urn:microsoft.com/office/officeart/2005/8/layout/orgChart1"/>
    <dgm:cxn modelId="{025F3C0B-8EDA-4EB1-BB0F-F4A620BD83AB}" type="presParOf" srcId="{BED7860D-B2A3-45EB-87ED-627112CDF484}" destId="{3A47C81D-7417-43C8-8A9D-B83C7D780011}" srcOrd="0" destOrd="0" presId="urn:microsoft.com/office/officeart/2005/8/layout/orgChart1"/>
    <dgm:cxn modelId="{E1CB7D9E-C51D-481F-B14E-EEFED48210E0}" type="presParOf" srcId="{BED7860D-B2A3-45EB-87ED-627112CDF484}" destId="{93CC8111-870A-475A-9DD0-D8843778FFA7}" srcOrd="1" destOrd="0" presId="urn:microsoft.com/office/officeart/2005/8/layout/orgChart1"/>
    <dgm:cxn modelId="{433740DD-BFCA-468E-8527-BE0A22FCAEF6}" type="presParOf" srcId="{93CC8111-870A-475A-9DD0-D8843778FFA7}" destId="{A770B9C4-7E28-4F05-93E5-E8C0651BE518}" srcOrd="0" destOrd="0" presId="urn:microsoft.com/office/officeart/2005/8/layout/orgChart1"/>
    <dgm:cxn modelId="{86C4362C-A218-4AAA-8CB7-9CB2B0E83E05}" type="presParOf" srcId="{A770B9C4-7E28-4F05-93E5-E8C0651BE518}" destId="{866519A5-A718-4ECD-9AE0-4725BBDF494E}" srcOrd="0" destOrd="0" presId="urn:microsoft.com/office/officeart/2005/8/layout/orgChart1"/>
    <dgm:cxn modelId="{E7218D7F-5FBA-4BEA-A5E5-7E4E97503852}" type="presParOf" srcId="{A770B9C4-7E28-4F05-93E5-E8C0651BE518}" destId="{CBE221D9-4ECF-43AB-9448-02F9745ABD21}" srcOrd="1" destOrd="0" presId="urn:microsoft.com/office/officeart/2005/8/layout/orgChart1"/>
    <dgm:cxn modelId="{9BE62783-B467-4BB4-893A-6FBB9E4672C1}" type="presParOf" srcId="{93CC8111-870A-475A-9DD0-D8843778FFA7}" destId="{870C7520-699A-474B-B441-F6DD7578E55A}" srcOrd="1" destOrd="0" presId="urn:microsoft.com/office/officeart/2005/8/layout/orgChart1"/>
    <dgm:cxn modelId="{60A3CF92-F198-4A47-B6DC-AE02BDC3D542}" type="presParOf" srcId="{93CC8111-870A-475A-9DD0-D8843778FFA7}" destId="{90FFB188-D0B6-4AEC-BB8F-A9BA168A80FF}" srcOrd="2" destOrd="0" presId="urn:microsoft.com/office/officeart/2005/8/layout/orgChart1"/>
    <dgm:cxn modelId="{A52D72B5-55B7-4438-A213-B48AB28232E9}" type="presParOf" srcId="{BED7860D-B2A3-45EB-87ED-627112CDF484}" destId="{851F9D9F-6C5E-4ED4-B94D-4F1169F5B340}" srcOrd="2" destOrd="0" presId="urn:microsoft.com/office/officeart/2005/8/layout/orgChart1"/>
    <dgm:cxn modelId="{5FC2A400-281F-45C3-81F3-C4A5B9B43082}" type="presParOf" srcId="{BED7860D-B2A3-45EB-87ED-627112CDF484}" destId="{A6F498F3-11CE-48DA-BB3B-2869F07BE34D}" srcOrd="3" destOrd="0" presId="urn:microsoft.com/office/officeart/2005/8/layout/orgChart1"/>
    <dgm:cxn modelId="{902F632E-855D-4BD7-99F9-6F7B79D48C0A}" type="presParOf" srcId="{A6F498F3-11CE-48DA-BB3B-2869F07BE34D}" destId="{45C0760B-72D4-40B0-86D9-385A302BB069}" srcOrd="0" destOrd="0" presId="urn:microsoft.com/office/officeart/2005/8/layout/orgChart1"/>
    <dgm:cxn modelId="{06B69C8A-6DF5-47DD-B7E2-3414A2FF4024}" type="presParOf" srcId="{45C0760B-72D4-40B0-86D9-385A302BB069}" destId="{A229D4FB-3DE2-4B3E-AB66-137CFD680A20}" srcOrd="0" destOrd="0" presId="urn:microsoft.com/office/officeart/2005/8/layout/orgChart1"/>
    <dgm:cxn modelId="{6A50C37F-98A6-448B-9A17-A793755DD399}" type="presParOf" srcId="{45C0760B-72D4-40B0-86D9-385A302BB069}" destId="{85782232-AF28-4DEB-9981-237144944002}" srcOrd="1" destOrd="0" presId="urn:microsoft.com/office/officeart/2005/8/layout/orgChart1"/>
    <dgm:cxn modelId="{166C990B-D7B8-4A33-A379-1F38BABF196D}" type="presParOf" srcId="{A6F498F3-11CE-48DA-BB3B-2869F07BE34D}" destId="{2F6A21AC-D404-49B0-9B7C-8527466ED0B1}" srcOrd="1" destOrd="0" presId="urn:microsoft.com/office/officeart/2005/8/layout/orgChart1"/>
    <dgm:cxn modelId="{E3CA4475-9261-451C-B5EB-A7A9F9050CCF}" type="presParOf" srcId="{A6F498F3-11CE-48DA-BB3B-2869F07BE34D}" destId="{4801E884-A397-452A-8D50-69730B821219}" srcOrd="2" destOrd="0" presId="urn:microsoft.com/office/officeart/2005/8/layout/orgChart1"/>
    <dgm:cxn modelId="{8142B3EB-4709-40B2-A121-1DBDB83BAF6D}" type="presParOf" srcId="{BED7860D-B2A3-45EB-87ED-627112CDF484}" destId="{A3F8B23E-EEC5-459A-BE7D-990787F6036B}" srcOrd="4" destOrd="0" presId="urn:microsoft.com/office/officeart/2005/8/layout/orgChart1"/>
    <dgm:cxn modelId="{66049FD0-ACFB-48EE-9981-CCB9041C6364}" type="presParOf" srcId="{BED7860D-B2A3-45EB-87ED-627112CDF484}" destId="{55349296-F256-426D-BB27-CAA1E0DA310C}" srcOrd="5" destOrd="0" presId="urn:microsoft.com/office/officeart/2005/8/layout/orgChart1"/>
    <dgm:cxn modelId="{7415DE22-3713-4C1A-8036-AED5184B16B1}" type="presParOf" srcId="{55349296-F256-426D-BB27-CAA1E0DA310C}" destId="{E7DD0A18-BD23-40B8-8FD8-E753CF4F7915}" srcOrd="0" destOrd="0" presId="urn:microsoft.com/office/officeart/2005/8/layout/orgChart1"/>
    <dgm:cxn modelId="{4C8FBE61-BB30-4938-ACDF-B52DCCDC3E35}" type="presParOf" srcId="{E7DD0A18-BD23-40B8-8FD8-E753CF4F7915}" destId="{B5468AE2-6825-417F-B27B-437CADF642FD}" srcOrd="0" destOrd="0" presId="urn:microsoft.com/office/officeart/2005/8/layout/orgChart1"/>
    <dgm:cxn modelId="{03F14939-82AA-4AF6-A123-AEA3F453210E}" type="presParOf" srcId="{E7DD0A18-BD23-40B8-8FD8-E753CF4F7915}" destId="{7152B6C0-C4CE-4338-A43C-BFDBE47FEA31}" srcOrd="1" destOrd="0" presId="urn:microsoft.com/office/officeart/2005/8/layout/orgChart1"/>
    <dgm:cxn modelId="{1FF23813-4555-4AF8-9507-398308BC73E4}" type="presParOf" srcId="{55349296-F256-426D-BB27-CAA1E0DA310C}" destId="{AF20A73A-7701-4B7E-9B2B-134EB28728AF}" srcOrd="1" destOrd="0" presId="urn:microsoft.com/office/officeart/2005/8/layout/orgChart1"/>
    <dgm:cxn modelId="{6FCE0B4E-8342-48E9-8908-134940B8C447}" type="presParOf" srcId="{55349296-F256-426D-BB27-CAA1E0DA310C}" destId="{4997043A-32A0-4E6A-AF33-9BF0811AEDBF}" srcOrd="2" destOrd="0" presId="urn:microsoft.com/office/officeart/2005/8/layout/orgChart1"/>
    <dgm:cxn modelId="{14FDB361-BB47-418B-ACE9-2AFFE3344D16}" type="presParOf" srcId="{BED7860D-B2A3-45EB-87ED-627112CDF484}" destId="{65107EEA-F91C-448A-9CA9-186C63D80145}" srcOrd="6" destOrd="0" presId="urn:microsoft.com/office/officeart/2005/8/layout/orgChart1"/>
    <dgm:cxn modelId="{90654A68-B0C6-4818-B716-4ADD00AF3061}" type="presParOf" srcId="{BED7860D-B2A3-45EB-87ED-627112CDF484}" destId="{0DD6B758-97EA-49D9-A3EB-B43843D3F29E}" srcOrd="7" destOrd="0" presId="urn:microsoft.com/office/officeart/2005/8/layout/orgChart1"/>
    <dgm:cxn modelId="{CF1ADD19-7802-4514-98B6-196D33F33F00}" type="presParOf" srcId="{0DD6B758-97EA-49D9-A3EB-B43843D3F29E}" destId="{F44C1537-7334-4219-903D-5C59D38AB5BD}" srcOrd="0" destOrd="0" presId="urn:microsoft.com/office/officeart/2005/8/layout/orgChart1"/>
    <dgm:cxn modelId="{61AD9990-72FC-42E6-A0DF-1D9934F3AFBF}" type="presParOf" srcId="{F44C1537-7334-4219-903D-5C59D38AB5BD}" destId="{1337694C-92A7-4355-94A5-670E924EE6AE}" srcOrd="0" destOrd="0" presId="urn:microsoft.com/office/officeart/2005/8/layout/orgChart1"/>
    <dgm:cxn modelId="{0F388E53-7BA3-4CB3-9988-3B8C2DC60833}" type="presParOf" srcId="{F44C1537-7334-4219-903D-5C59D38AB5BD}" destId="{23B10C40-A6D2-47BA-8268-49660786BC98}" srcOrd="1" destOrd="0" presId="urn:microsoft.com/office/officeart/2005/8/layout/orgChart1"/>
    <dgm:cxn modelId="{3682EAF3-7AFA-4D1C-A361-1B30D268172B}" type="presParOf" srcId="{0DD6B758-97EA-49D9-A3EB-B43843D3F29E}" destId="{F67D25EB-BDA5-4000-A575-0621AFEBB64E}" srcOrd="1" destOrd="0" presId="urn:microsoft.com/office/officeart/2005/8/layout/orgChart1"/>
    <dgm:cxn modelId="{872641E0-D358-481D-88C2-2D5C7CC3B01F}" type="presParOf" srcId="{0DD6B758-97EA-49D9-A3EB-B43843D3F29E}" destId="{CFC9FFF6-4713-4CAA-BBE7-E3450CEAE1EC}" srcOrd="2" destOrd="0" presId="urn:microsoft.com/office/officeart/2005/8/layout/orgChart1"/>
    <dgm:cxn modelId="{06BBCE89-3E36-448E-9C09-04CAC84B7441}" type="presParOf" srcId="{BED7860D-B2A3-45EB-87ED-627112CDF484}" destId="{ACD22AEF-EFA3-4F91-8023-C5373C80239B}" srcOrd="8" destOrd="0" presId="urn:microsoft.com/office/officeart/2005/8/layout/orgChart1"/>
    <dgm:cxn modelId="{7F19AE95-842C-4E56-BA73-848C3605A9C4}" type="presParOf" srcId="{BED7860D-B2A3-45EB-87ED-627112CDF484}" destId="{47B99F93-75E5-4AEF-A1BC-8EDB009EC7DF}" srcOrd="9" destOrd="0" presId="urn:microsoft.com/office/officeart/2005/8/layout/orgChart1"/>
    <dgm:cxn modelId="{419F9955-5511-4272-B01A-4C217B7C2FE4}" type="presParOf" srcId="{47B99F93-75E5-4AEF-A1BC-8EDB009EC7DF}" destId="{BB7C8440-6C4A-4922-8EEC-ECCC9D53B1DC}" srcOrd="0" destOrd="0" presId="urn:microsoft.com/office/officeart/2005/8/layout/orgChart1"/>
    <dgm:cxn modelId="{AB368F9A-C945-4A5E-AA4F-A097262721C2}" type="presParOf" srcId="{BB7C8440-6C4A-4922-8EEC-ECCC9D53B1DC}" destId="{D79F4F9B-1E47-45B2-B942-CB7414DF3FD3}" srcOrd="0" destOrd="0" presId="urn:microsoft.com/office/officeart/2005/8/layout/orgChart1"/>
    <dgm:cxn modelId="{A4D87BC5-264F-4147-B502-B27AE12FEACE}" type="presParOf" srcId="{BB7C8440-6C4A-4922-8EEC-ECCC9D53B1DC}" destId="{8B72D748-95FC-44D8-B563-D7925B2F68E9}" srcOrd="1" destOrd="0" presId="urn:microsoft.com/office/officeart/2005/8/layout/orgChart1"/>
    <dgm:cxn modelId="{92DCFCAD-585D-4B42-8D8E-0B667CC0A909}" type="presParOf" srcId="{47B99F93-75E5-4AEF-A1BC-8EDB009EC7DF}" destId="{2C48A18D-054B-4CA1-9531-2F41422130DA}" srcOrd="1" destOrd="0" presId="urn:microsoft.com/office/officeart/2005/8/layout/orgChart1"/>
    <dgm:cxn modelId="{DAF23C62-7D67-4C4B-9E1C-570DA4C15E01}" type="presParOf" srcId="{47B99F93-75E5-4AEF-A1BC-8EDB009EC7DF}" destId="{74EA2D77-EBA7-4CC0-AE52-BA000081AD07}" srcOrd="2" destOrd="0" presId="urn:microsoft.com/office/officeart/2005/8/layout/orgChart1"/>
    <dgm:cxn modelId="{8EFEB45D-73C4-471E-996F-18F5319A18D9}" type="presParOf" srcId="{BED7860D-B2A3-45EB-87ED-627112CDF484}" destId="{A43A29D1-D82F-4597-998A-57FEDDE77D7B}" srcOrd="10" destOrd="0" presId="urn:microsoft.com/office/officeart/2005/8/layout/orgChart1"/>
    <dgm:cxn modelId="{D972EF59-A24A-4B76-B780-2A1335AF511F}" type="presParOf" srcId="{BED7860D-B2A3-45EB-87ED-627112CDF484}" destId="{0694A50E-0C4A-4615-80F2-2AD272E3B0D8}" srcOrd="11" destOrd="0" presId="urn:microsoft.com/office/officeart/2005/8/layout/orgChart1"/>
    <dgm:cxn modelId="{0BD52441-4FD6-45D2-913D-DF4B90DB705D}" type="presParOf" srcId="{0694A50E-0C4A-4615-80F2-2AD272E3B0D8}" destId="{8650BB34-5A40-4E36-978A-BAE90A2F517B}" srcOrd="0" destOrd="0" presId="urn:microsoft.com/office/officeart/2005/8/layout/orgChart1"/>
    <dgm:cxn modelId="{B0E96012-7BA3-43EE-A3C5-E52E72AA60DC}" type="presParOf" srcId="{8650BB34-5A40-4E36-978A-BAE90A2F517B}" destId="{CA81ADA4-D653-4BB0-9E65-97066564A622}" srcOrd="0" destOrd="0" presId="urn:microsoft.com/office/officeart/2005/8/layout/orgChart1"/>
    <dgm:cxn modelId="{AD9E2593-4F73-49F7-8DB7-626DF00767C0}" type="presParOf" srcId="{8650BB34-5A40-4E36-978A-BAE90A2F517B}" destId="{E0CA4530-FA60-46BA-BBEB-7DFA747867CA}" srcOrd="1" destOrd="0" presId="urn:microsoft.com/office/officeart/2005/8/layout/orgChart1"/>
    <dgm:cxn modelId="{CE2489D7-4503-4FB4-AA93-30E066C2FEBF}" type="presParOf" srcId="{0694A50E-0C4A-4615-80F2-2AD272E3B0D8}" destId="{258D87FF-4F30-47D1-92F3-901B1D9FC48B}" srcOrd="1" destOrd="0" presId="urn:microsoft.com/office/officeart/2005/8/layout/orgChart1"/>
    <dgm:cxn modelId="{15DB0E3F-A928-4392-B5FF-D679CCB96A2D}" type="presParOf" srcId="{0694A50E-0C4A-4615-80F2-2AD272E3B0D8}" destId="{14F79EEE-9657-4C5A-869A-FAEAC96CD32C}" srcOrd="2" destOrd="0" presId="urn:microsoft.com/office/officeart/2005/8/layout/orgChart1"/>
    <dgm:cxn modelId="{4BB12C0C-6EF3-4471-A034-B23CED60965A}" type="presParOf" srcId="{75630BF7-4D29-4DE6-A815-19527DED79DB}" destId="{60F1821C-DCA6-45C8-93D6-6A985A99A03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D53786-98E9-4AD1-9061-2755A1A4E70D}" type="doc">
      <dgm:prSet loTypeId="urn:microsoft.com/office/officeart/2008/layout/LinedList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3E161BE-F8F9-43DC-8E70-9FAFB87C77AA}">
      <dgm:prSet custT="1"/>
      <dgm:spPr/>
      <dgm:t>
        <a:bodyPr/>
        <a:lstStyle/>
        <a:p>
          <a:pPr algn="just"/>
          <a:r>
            <a:rPr lang="en-US" sz="24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Ring topology is a type of network topology in which each device is connected to two other devices on either side via an RJ-45 cable or coaxial cable. 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4B98A5-CAA9-4BA7-830F-97257D64B083}" type="parTrans" cxnId="{2ED729EC-0EAC-4859-AD75-C4AD0072D787}">
      <dgm:prSet/>
      <dgm:spPr/>
      <dgm:t>
        <a:bodyPr/>
        <a:lstStyle/>
        <a:p>
          <a:pPr algn="just"/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DC53DF-B264-4ED1-BB50-921A35759855}" type="sibTrans" cxnId="{2ED729EC-0EAC-4859-AD75-C4AD0072D787}">
      <dgm:prSet/>
      <dgm:spPr/>
      <dgm:t>
        <a:bodyPr/>
        <a:lstStyle/>
        <a:p>
          <a:pPr algn="just"/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8218DF-CB1D-4F95-9CA4-77E18446767D}">
      <dgm:prSet custT="1"/>
      <dgm:spPr/>
      <dgm:t>
        <a:bodyPr/>
        <a:lstStyle/>
        <a:p>
          <a:pPr algn="just"/>
          <a:r>
            <a:rPr lang="en-US" sz="24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This forms a circular ring of connected devices which gives it its name.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01037-7BB9-4F70-B12A-D965D7479907}" type="parTrans" cxnId="{4414CCB4-6258-435D-82AA-533D4A4A977E}">
      <dgm:prSet/>
      <dgm:spPr/>
      <dgm:t>
        <a:bodyPr/>
        <a:lstStyle/>
        <a:p>
          <a:pPr algn="just"/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2A1B25-2C6C-4381-AD3E-0CE5CDBBB404}" type="sibTrans" cxnId="{4414CCB4-6258-435D-82AA-533D4A4A977E}">
      <dgm:prSet/>
      <dgm:spPr/>
      <dgm:t>
        <a:bodyPr/>
        <a:lstStyle/>
        <a:p>
          <a:pPr algn="just"/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9EE7B6-2EA2-451B-B512-BA7BC044C5C5}">
      <dgm:prSet custT="1"/>
      <dgm:spPr/>
      <dgm:t>
        <a:bodyPr/>
        <a:lstStyle/>
        <a:p>
          <a:pPr algn="just"/>
          <a:r>
            <a:rPr lang="en-US" sz="2400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Data is commonly transferred in one direction along the ring, known as a unidirectional ring. </a:t>
          </a:r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A1F8E2-F77C-4DC1-BCF4-20AA6826E361}" type="parTrans" cxnId="{E755BCB0-22C1-4F8B-9347-F7ADA4A80223}">
      <dgm:prSet/>
      <dgm:spPr/>
      <dgm:t>
        <a:bodyPr/>
        <a:lstStyle/>
        <a:p>
          <a:pPr algn="just"/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CF2B1D-1A1D-4446-A532-1A7216D77ABB}" type="sibTrans" cxnId="{E755BCB0-22C1-4F8B-9347-F7ADA4A80223}">
      <dgm:prSet/>
      <dgm:spPr/>
      <dgm:t>
        <a:bodyPr/>
        <a:lstStyle/>
        <a:p>
          <a:pPr algn="just"/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37D582-6C84-4201-8ED1-720A4C57B380}">
      <dgm:prSet custT="1"/>
      <dgm:spPr/>
      <dgm:t>
        <a:bodyPr/>
        <a:lstStyle/>
        <a:p>
          <a:pPr algn="just"/>
          <a:r>
            <a:rPr lang="en-US" sz="2400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The data is forwarded from one device to the next, until it reaches the intended destination. In a bidirectional ring, data can travel in either direction.</a:t>
          </a:r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4A9DA0-EA5B-4479-AF37-71189CE9B608}" type="parTrans" cxnId="{7469B600-B81F-4F20-B463-DBE6D83B22E3}">
      <dgm:prSet/>
      <dgm:spPr/>
      <dgm:t>
        <a:bodyPr/>
        <a:lstStyle/>
        <a:p>
          <a:pPr algn="just"/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65C366-E28F-4C65-A3B9-38D8DCF4DC78}" type="sibTrans" cxnId="{7469B600-B81F-4F20-B463-DBE6D83B22E3}">
      <dgm:prSet/>
      <dgm:spPr/>
      <dgm:t>
        <a:bodyPr/>
        <a:lstStyle/>
        <a:p>
          <a:pPr algn="just"/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05279C-EBAB-41CE-8140-B141EDC01D45}" type="pres">
      <dgm:prSet presAssocID="{27D53786-98E9-4AD1-9061-2755A1A4E70D}" presName="vert0" presStyleCnt="0">
        <dgm:presLayoutVars>
          <dgm:dir/>
          <dgm:animOne val="branch"/>
          <dgm:animLvl val="lvl"/>
        </dgm:presLayoutVars>
      </dgm:prSet>
      <dgm:spPr/>
    </dgm:pt>
    <dgm:pt modelId="{3F4C671B-67C2-4228-AAB5-D2E81574CA52}" type="pres">
      <dgm:prSet presAssocID="{73E161BE-F8F9-43DC-8E70-9FAFB87C77AA}" presName="thickLine" presStyleLbl="alignNode1" presStyleIdx="0" presStyleCnt="4"/>
      <dgm:spPr/>
    </dgm:pt>
    <dgm:pt modelId="{64D17E70-F4B4-4211-9E2B-592BF6A0C3FE}" type="pres">
      <dgm:prSet presAssocID="{73E161BE-F8F9-43DC-8E70-9FAFB87C77AA}" presName="horz1" presStyleCnt="0"/>
      <dgm:spPr/>
    </dgm:pt>
    <dgm:pt modelId="{39348984-D346-48AC-B72C-0D389EF7C377}" type="pres">
      <dgm:prSet presAssocID="{73E161BE-F8F9-43DC-8E70-9FAFB87C77AA}" presName="tx1" presStyleLbl="revTx" presStyleIdx="0" presStyleCnt="4"/>
      <dgm:spPr/>
    </dgm:pt>
    <dgm:pt modelId="{E5E7489E-A8C7-430D-A036-C4DB9497F7B4}" type="pres">
      <dgm:prSet presAssocID="{73E161BE-F8F9-43DC-8E70-9FAFB87C77AA}" presName="vert1" presStyleCnt="0"/>
      <dgm:spPr/>
    </dgm:pt>
    <dgm:pt modelId="{D2602E56-449D-41FC-9036-A2C9CC603AB5}" type="pres">
      <dgm:prSet presAssocID="{228218DF-CB1D-4F95-9CA4-77E18446767D}" presName="thickLine" presStyleLbl="alignNode1" presStyleIdx="1" presStyleCnt="4"/>
      <dgm:spPr/>
    </dgm:pt>
    <dgm:pt modelId="{15C5907D-0122-41DC-AA84-888613873CBE}" type="pres">
      <dgm:prSet presAssocID="{228218DF-CB1D-4F95-9CA4-77E18446767D}" presName="horz1" presStyleCnt="0"/>
      <dgm:spPr/>
    </dgm:pt>
    <dgm:pt modelId="{E87364EC-FC54-487C-93F3-99FC89181F95}" type="pres">
      <dgm:prSet presAssocID="{228218DF-CB1D-4F95-9CA4-77E18446767D}" presName="tx1" presStyleLbl="revTx" presStyleIdx="1" presStyleCnt="4"/>
      <dgm:spPr/>
    </dgm:pt>
    <dgm:pt modelId="{336E21A1-63D4-4150-A368-13113DCD4AAF}" type="pres">
      <dgm:prSet presAssocID="{228218DF-CB1D-4F95-9CA4-77E18446767D}" presName="vert1" presStyleCnt="0"/>
      <dgm:spPr/>
    </dgm:pt>
    <dgm:pt modelId="{D7ED733F-EEC2-4909-A559-4B046D0ACCC4}" type="pres">
      <dgm:prSet presAssocID="{EB9EE7B6-2EA2-451B-B512-BA7BC044C5C5}" presName="thickLine" presStyleLbl="alignNode1" presStyleIdx="2" presStyleCnt="4"/>
      <dgm:spPr/>
    </dgm:pt>
    <dgm:pt modelId="{95D000C1-A868-40E6-BB71-D88B8F8A3F65}" type="pres">
      <dgm:prSet presAssocID="{EB9EE7B6-2EA2-451B-B512-BA7BC044C5C5}" presName="horz1" presStyleCnt="0"/>
      <dgm:spPr/>
    </dgm:pt>
    <dgm:pt modelId="{979EDE02-3031-4819-8D38-7C541DAAB547}" type="pres">
      <dgm:prSet presAssocID="{EB9EE7B6-2EA2-451B-B512-BA7BC044C5C5}" presName="tx1" presStyleLbl="revTx" presStyleIdx="2" presStyleCnt="4"/>
      <dgm:spPr/>
    </dgm:pt>
    <dgm:pt modelId="{9D9E16F7-EFED-497D-AC55-B58F4355C06E}" type="pres">
      <dgm:prSet presAssocID="{EB9EE7B6-2EA2-451B-B512-BA7BC044C5C5}" presName="vert1" presStyleCnt="0"/>
      <dgm:spPr/>
    </dgm:pt>
    <dgm:pt modelId="{DAEBCE61-FF41-4BCB-8E3F-D070C6A4E35C}" type="pres">
      <dgm:prSet presAssocID="{4937D582-6C84-4201-8ED1-720A4C57B380}" presName="thickLine" presStyleLbl="alignNode1" presStyleIdx="3" presStyleCnt="4"/>
      <dgm:spPr/>
    </dgm:pt>
    <dgm:pt modelId="{4597AF3E-1840-4A4D-9602-945013461100}" type="pres">
      <dgm:prSet presAssocID="{4937D582-6C84-4201-8ED1-720A4C57B380}" presName="horz1" presStyleCnt="0"/>
      <dgm:spPr/>
    </dgm:pt>
    <dgm:pt modelId="{CAFBEACC-C3FB-416D-93E0-5D53476BFE9A}" type="pres">
      <dgm:prSet presAssocID="{4937D582-6C84-4201-8ED1-720A4C57B380}" presName="tx1" presStyleLbl="revTx" presStyleIdx="3" presStyleCnt="4"/>
      <dgm:spPr/>
    </dgm:pt>
    <dgm:pt modelId="{93DCCE66-AFF7-40E5-BAF7-0EEE73755849}" type="pres">
      <dgm:prSet presAssocID="{4937D582-6C84-4201-8ED1-720A4C57B380}" presName="vert1" presStyleCnt="0"/>
      <dgm:spPr/>
    </dgm:pt>
  </dgm:ptLst>
  <dgm:cxnLst>
    <dgm:cxn modelId="{7469B600-B81F-4F20-B463-DBE6D83B22E3}" srcId="{27D53786-98E9-4AD1-9061-2755A1A4E70D}" destId="{4937D582-6C84-4201-8ED1-720A4C57B380}" srcOrd="3" destOrd="0" parTransId="{E74A9DA0-EA5B-4479-AF37-71189CE9B608}" sibTransId="{4D65C366-E28F-4C65-A3B9-38D8DCF4DC78}"/>
    <dgm:cxn modelId="{A7127509-5C38-44D2-AC4B-C29F3EA95FAF}" type="presOf" srcId="{73E161BE-F8F9-43DC-8E70-9FAFB87C77AA}" destId="{39348984-D346-48AC-B72C-0D389EF7C377}" srcOrd="0" destOrd="0" presId="urn:microsoft.com/office/officeart/2008/layout/LinedList"/>
    <dgm:cxn modelId="{D95D6112-411A-4C08-8807-2BFAD641DC18}" type="presOf" srcId="{228218DF-CB1D-4F95-9CA4-77E18446767D}" destId="{E87364EC-FC54-487C-93F3-99FC89181F95}" srcOrd="0" destOrd="0" presId="urn:microsoft.com/office/officeart/2008/layout/LinedList"/>
    <dgm:cxn modelId="{B1426568-663F-4B7F-AF0C-24A17AEB54C9}" type="presOf" srcId="{EB9EE7B6-2EA2-451B-B512-BA7BC044C5C5}" destId="{979EDE02-3031-4819-8D38-7C541DAAB547}" srcOrd="0" destOrd="0" presId="urn:microsoft.com/office/officeart/2008/layout/LinedList"/>
    <dgm:cxn modelId="{E755BCB0-22C1-4F8B-9347-F7ADA4A80223}" srcId="{27D53786-98E9-4AD1-9061-2755A1A4E70D}" destId="{EB9EE7B6-2EA2-451B-B512-BA7BC044C5C5}" srcOrd="2" destOrd="0" parTransId="{3FA1F8E2-F77C-4DC1-BCF4-20AA6826E361}" sibTransId="{20CF2B1D-1A1D-4446-A532-1A7216D77ABB}"/>
    <dgm:cxn modelId="{4414CCB4-6258-435D-82AA-533D4A4A977E}" srcId="{27D53786-98E9-4AD1-9061-2755A1A4E70D}" destId="{228218DF-CB1D-4F95-9CA4-77E18446767D}" srcOrd="1" destOrd="0" parTransId="{45101037-7BB9-4F70-B12A-D965D7479907}" sibTransId="{1E2A1B25-2C6C-4381-AD3E-0CE5CDBBB404}"/>
    <dgm:cxn modelId="{BE3669CB-F975-4C5C-B07F-652B3D3AB37C}" type="presOf" srcId="{27D53786-98E9-4AD1-9061-2755A1A4E70D}" destId="{B005279C-EBAB-41CE-8140-B141EDC01D45}" srcOrd="0" destOrd="0" presId="urn:microsoft.com/office/officeart/2008/layout/LinedList"/>
    <dgm:cxn modelId="{2ED729EC-0EAC-4859-AD75-C4AD0072D787}" srcId="{27D53786-98E9-4AD1-9061-2755A1A4E70D}" destId="{73E161BE-F8F9-43DC-8E70-9FAFB87C77AA}" srcOrd="0" destOrd="0" parTransId="{324B98A5-CAA9-4BA7-830F-97257D64B083}" sibTransId="{EFDC53DF-B264-4ED1-BB50-921A35759855}"/>
    <dgm:cxn modelId="{E14452F6-6E93-4672-B200-1209DD8DB9DB}" type="presOf" srcId="{4937D582-6C84-4201-8ED1-720A4C57B380}" destId="{CAFBEACC-C3FB-416D-93E0-5D53476BFE9A}" srcOrd="0" destOrd="0" presId="urn:microsoft.com/office/officeart/2008/layout/LinedList"/>
    <dgm:cxn modelId="{FB577E6C-BAA9-495E-B335-C7BE2E42A195}" type="presParOf" srcId="{B005279C-EBAB-41CE-8140-B141EDC01D45}" destId="{3F4C671B-67C2-4228-AAB5-D2E81574CA52}" srcOrd="0" destOrd="0" presId="urn:microsoft.com/office/officeart/2008/layout/LinedList"/>
    <dgm:cxn modelId="{C82A42CF-4A87-41A0-B2B8-C4EE68B311C5}" type="presParOf" srcId="{B005279C-EBAB-41CE-8140-B141EDC01D45}" destId="{64D17E70-F4B4-4211-9E2B-592BF6A0C3FE}" srcOrd="1" destOrd="0" presId="urn:microsoft.com/office/officeart/2008/layout/LinedList"/>
    <dgm:cxn modelId="{8AFD2CB3-F624-49DF-9EF7-90904F2617B6}" type="presParOf" srcId="{64D17E70-F4B4-4211-9E2B-592BF6A0C3FE}" destId="{39348984-D346-48AC-B72C-0D389EF7C377}" srcOrd="0" destOrd="0" presId="urn:microsoft.com/office/officeart/2008/layout/LinedList"/>
    <dgm:cxn modelId="{034E104D-2B2A-420B-9F2D-D829A0CE1E98}" type="presParOf" srcId="{64D17E70-F4B4-4211-9E2B-592BF6A0C3FE}" destId="{E5E7489E-A8C7-430D-A036-C4DB9497F7B4}" srcOrd="1" destOrd="0" presId="urn:microsoft.com/office/officeart/2008/layout/LinedList"/>
    <dgm:cxn modelId="{5E67ED06-0166-4800-9E56-7AF0ACA065AA}" type="presParOf" srcId="{B005279C-EBAB-41CE-8140-B141EDC01D45}" destId="{D2602E56-449D-41FC-9036-A2C9CC603AB5}" srcOrd="2" destOrd="0" presId="urn:microsoft.com/office/officeart/2008/layout/LinedList"/>
    <dgm:cxn modelId="{BE53B8E3-D000-49ED-9CCD-80A7F8F5DF19}" type="presParOf" srcId="{B005279C-EBAB-41CE-8140-B141EDC01D45}" destId="{15C5907D-0122-41DC-AA84-888613873CBE}" srcOrd="3" destOrd="0" presId="urn:microsoft.com/office/officeart/2008/layout/LinedList"/>
    <dgm:cxn modelId="{1BA30803-2144-4C6B-B441-40ABBB9B7555}" type="presParOf" srcId="{15C5907D-0122-41DC-AA84-888613873CBE}" destId="{E87364EC-FC54-487C-93F3-99FC89181F95}" srcOrd="0" destOrd="0" presId="urn:microsoft.com/office/officeart/2008/layout/LinedList"/>
    <dgm:cxn modelId="{172C859F-DB55-47EC-B2BA-DD14DDE682C2}" type="presParOf" srcId="{15C5907D-0122-41DC-AA84-888613873CBE}" destId="{336E21A1-63D4-4150-A368-13113DCD4AAF}" srcOrd="1" destOrd="0" presId="urn:microsoft.com/office/officeart/2008/layout/LinedList"/>
    <dgm:cxn modelId="{455C1FD0-4BF7-40BD-B5D0-F06BE8AC10C7}" type="presParOf" srcId="{B005279C-EBAB-41CE-8140-B141EDC01D45}" destId="{D7ED733F-EEC2-4909-A559-4B046D0ACCC4}" srcOrd="4" destOrd="0" presId="urn:microsoft.com/office/officeart/2008/layout/LinedList"/>
    <dgm:cxn modelId="{5EF77FFB-0CD0-499A-A50B-668FA26CC0D4}" type="presParOf" srcId="{B005279C-EBAB-41CE-8140-B141EDC01D45}" destId="{95D000C1-A868-40E6-BB71-D88B8F8A3F65}" srcOrd="5" destOrd="0" presId="urn:microsoft.com/office/officeart/2008/layout/LinedList"/>
    <dgm:cxn modelId="{26D9030A-6485-495C-9FC0-C863B9594573}" type="presParOf" srcId="{95D000C1-A868-40E6-BB71-D88B8F8A3F65}" destId="{979EDE02-3031-4819-8D38-7C541DAAB547}" srcOrd="0" destOrd="0" presId="urn:microsoft.com/office/officeart/2008/layout/LinedList"/>
    <dgm:cxn modelId="{5076A5C8-421F-482A-A7E5-5C766F7F5217}" type="presParOf" srcId="{95D000C1-A868-40E6-BB71-D88B8F8A3F65}" destId="{9D9E16F7-EFED-497D-AC55-B58F4355C06E}" srcOrd="1" destOrd="0" presId="urn:microsoft.com/office/officeart/2008/layout/LinedList"/>
    <dgm:cxn modelId="{3007BFA8-22C6-41F4-9C09-9918F2B7ECD7}" type="presParOf" srcId="{B005279C-EBAB-41CE-8140-B141EDC01D45}" destId="{DAEBCE61-FF41-4BCB-8E3F-D070C6A4E35C}" srcOrd="6" destOrd="0" presId="urn:microsoft.com/office/officeart/2008/layout/LinedList"/>
    <dgm:cxn modelId="{7E8477C5-C08C-4FF2-B11A-80B4371FE3CD}" type="presParOf" srcId="{B005279C-EBAB-41CE-8140-B141EDC01D45}" destId="{4597AF3E-1840-4A4D-9602-945013461100}" srcOrd="7" destOrd="0" presId="urn:microsoft.com/office/officeart/2008/layout/LinedList"/>
    <dgm:cxn modelId="{298767B6-2056-4029-BB17-33B62EC0EF3D}" type="presParOf" srcId="{4597AF3E-1840-4A4D-9602-945013461100}" destId="{CAFBEACC-C3FB-416D-93E0-5D53476BFE9A}" srcOrd="0" destOrd="0" presId="urn:microsoft.com/office/officeart/2008/layout/LinedList"/>
    <dgm:cxn modelId="{89B159B8-A6C6-4CC8-97CB-C336A5626546}" type="presParOf" srcId="{4597AF3E-1840-4A4D-9602-945013461100}" destId="{93DCCE66-AFF7-40E5-BAF7-0EEE7375584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4A74A4-E462-4575-BFC9-7600508BEEE1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380E8FA-A249-4D15-9DD8-C0BE6CCFA767}">
      <dgm:prSet/>
      <dgm:spPr/>
      <dgm:t>
        <a:bodyPr/>
        <a:lstStyle/>
        <a:p>
          <a:r>
            <a:rPr lang="en-US" b="0" i="0">
              <a:latin typeface="Times New Roman" panose="02020603050405020304" pitchFamily="18" charset="0"/>
              <a:cs typeface="Times New Roman" panose="02020603050405020304" pitchFamily="18" charset="0"/>
            </a:rPr>
            <a:t>Full mesh and 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FD4358-86E2-4BFA-92E6-9CF01136BF22}" type="parTrans" cxnId="{096F5E33-0BD0-4A1B-A898-F2BC5DD50AC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EEEA1C-E142-43EA-A460-A4D1D478F746}" type="sibTrans" cxnId="{096F5E33-0BD0-4A1B-A898-F2BC5DD50AC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4A7E3C-74E6-4266-944C-FAA4969402FD}">
      <dgm:prSet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a partially-connected mesh.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9B61F1-855A-492F-BFED-AC1DFBE85187}" type="parTrans" cxnId="{B68AE1A1-431A-4C10-A716-4411FD1F3C3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F973AB-6168-4BD6-BCE2-F09B5ABC1E17}" type="sibTrans" cxnId="{B68AE1A1-431A-4C10-A716-4411FD1F3C3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FB19FC-CE3D-4728-A4D1-B8717F6EBA63}" type="pres">
      <dgm:prSet presAssocID="{9A4A74A4-E462-4575-BFC9-7600508BEE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498D5B-34B1-4126-AD15-803C891F4FB8}" type="pres">
      <dgm:prSet presAssocID="{E380E8FA-A249-4D15-9DD8-C0BE6CCFA767}" presName="hierRoot1" presStyleCnt="0"/>
      <dgm:spPr/>
    </dgm:pt>
    <dgm:pt modelId="{8F482131-6CA4-4890-B26A-6ED8DB7EBA9D}" type="pres">
      <dgm:prSet presAssocID="{E380E8FA-A249-4D15-9DD8-C0BE6CCFA767}" presName="composite" presStyleCnt="0"/>
      <dgm:spPr/>
    </dgm:pt>
    <dgm:pt modelId="{6195C37E-45E5-481A-8827-B03E98646D71}" type="pres">
      <dgm:prSet presAssocID="{E380E8FA-A249-4D15-9DD8-C0BE6CCFA767}" presName="background" presStyleLbl="node0" presStyleIdx="0" presStyleCnt="2"/>
      <dgm:spPr/>
    </dgm:pt>
    <dgm:pt modelId="{75B7D33E-751C-4A47-891B-4EF89A4215A3}" type="pres">
      <dgm:prSet presAssocID="{E380E8FA-A249-4D15-9DD8-C0BE6CCFA767}" presName="text" presStyleLbl="fgAcc0" presStyleIdx="0" presStyleCnt="2">
        <dgm:presLayoutVars>
          <dgm:chPref val="3"/>
        </dgm:presLayoutVars>
      </dgm:prSet>
      <dgm:spPr/>
    </dgm:pt>
    <dgm:pt modelId="{7C497478-ACAD-4159-B7B4-8A6DA9DA3130}" type="pres">
      <dgm:prSet presAssocID="{E380E8FA-A249-4D15-9DD8-C0BE6CCFA767}" presName="hierChild2" presStyleCnt="0"/>
      <dgm:spPr/>
    </dgm:pt>
    <dgm:pt modelId="{D909113F-F874-4931-B3B3-BAD7438AB1E1}" type="pres">
      <dgm:prSet presAssocID="{594A7E3C-74E6-4266-944C-FAA4969402FD}" presName="hierRoot1" presStyleCnt="0"/>
      <dgm:spPr/>
    </dgm:pt>
    <dgm:pt modelId="{D98FFD72-B2DD-49FD-89FC-673714B0F301}" type="pres">
      <dgm:prSet presAssocID="{594A7E3C-74E6-4266-944C-FAA4969402FD}" presName="composite" presStyleCnt="0"/>
      <dgm:spPr/>
    </dgm:pt>
    <dgm:pt modelId="{7DD31DB9-6B53-469B-AEB9-E678B15E6B8A}" type="pres">
      <dgm:prSet presAssocID="{594A7E3C-74E6-4266-944C-FAA4969402FD}" presName="background" presStyleLbl="node0" presStyleIdx="1" presStyleCnt="2"/>
      <dgm:spPr/>
    </dgm:pt>
    <dgm:pt modelId="{1B2B2BDB-8A26-47C5-909A-5D7E0DA66B8E}" type="pres">
      <dgm:prSet presAssocID="{594A7E3C-74E6-4266-944C-FAA4969402FD}" presName="text" presStyleLbl="fgAcc0" presStyleIdx="1" presStyleCnt="2">
        <dgm:presLayoutVars>
          <dgm:chPref val="3"/>
        </dgm:presLayoutVars>
      </dgm:prSet>
      <dgm:spPr/>
    </dgm:pt>
    <dgm:pt modelId="{AC335397-AA20-4E3A-A1BE-81A3FBD6D5F5}" type="pres">
      <dgm:prSet presAssocID="{594A7E3C-74E6-4266-944C-FAA4969402FD}" presName="hierChild2" presStyleCnt="0"/>
      <dgm:spPr/>
    </dgm:pt>
  </dgm:ptLst>
  <dgm:cxnLst>
    <dgm:cxn modelId="{40FB8712-1B01-41BB-87B0-112EA0EBB5C1}" type="presOf" srcId="{9A4A74A4-E462-4575-BFC9-7600508BEEE1}" destId="{96FB19FC-CE3D-4728-A4D1-B8717F6EBA63}" srcOrd="0" destOrd="0" presId="urn:microsoft.com/office/officeart/2005/8/layout/hierarchy1"/>
    <dgm:cxn modelId="{096F5E33-0BD0-4A1B-A898-F2BC5DD50ACE}" srcId="{9A4A74A4-E462-4575-BFC9-7600508BEEE1}" destId="{E380E8FA-A249-4D15-9DD8-C0BE6CCFA767}" srcOrd="0" destOrd="0" parTransId="{5BFD4358-86E2-4BFA-92E6-9CF01136BF22}" sibTransId="{C8EEEA1C-E142-43EA-A460-A4D1D478F746}"/>
    <dgm:cxn modelId="{DAE8B889-8CA8-485C-A3B7-EE3F4B2151BA}" type="presOf" srcId="{594A7E3C-74E6-4266-944C-FAA4969402FD}" destId="{1B2B2BDB-8A26-47C5-909A-5D7E0DA66B8E}" srcOrd="0" destOrd="0" presId="urn:microsoft.com/office/officeart/2005/8/layout/hierarchy1"/>
    <dgm:cxn modelId="{B68AE1A1-431A-4C10-A716-4411FD1F3C34}" srcId="{9A4A74A4-E462-4575-BFC9-7600508BEEE1}" destId="{594A7E3C-74E6-4266-944C-FAA4969402FD}" srcOrd="1" destOrd="0" parTransId="{8B9B61F1-855A-492F-BFED-AC1DFBE85187}" sibTransId="{66F973AB-6168-4BD6-BCE2-F09B5ABC1E17}"/>
    <dgm:cxn modelId="{9CC6CCBD-AC6F-47DC-A7FA-604A26C22528}" type="presOf" srcId="{E380E8FA-A249-4D15-9DD8-C0BE6CCFA767}" destId="{75B7D33E-751C-4A47-891B-4EF89A4215A3}" srcOrd="0" destOrd="0" presId="urn:microsoft.com/office/officeart/2005/8/layout/hierarchy1"/>
    <dgm:cxn modelId="{90AE9C7A-7BD6-4A88-B60E-40BAE9518BA6}" type="presParOf" srcId="{96FB19FC-CE3D-4728-A4D1-B8717F6EBA63}" destId="{A7498D5B-34B1-4126-AD15-803C891F4FB8}" srcOrd="0" destOrd="0" presId="urn:microsoft.com/office/officeart/2005/8/layout/hierarchy1"/>
    <dgm:cxn modelId="{4587469E-9FD6-4DAD-8BFE-498E5DA8C914}" type="presParOf" srcId="{A7498D5B-34B1-4126-AD15-803C891F4FB8}" destId="{8F482131-6CA4-4890-B26A-6ED8DB7EBA9D}" srcOrd="0" destOrd="0" presId="urn:microsoft.com/office/officeart/2005/8/layout/hierarchy1"/>
    <dgm:cxn modelId="{A1B23F6C-08FD-473E-A432-9D1FBA00EF4C}" type="presParOf" srcId="{8F482131-6CA4-4890-B26A-6ED8DB7EBA9D}" destId="{6195C37E-45E5-481A-8827-B03E98646D71}" srcOrd="0" destOrd="0" presId="urn:microsoft.com/office/officeart/2005/8/layout/hierarchy1"/>
    <dgm:cxn modelId="{27D63C20-6DD8-4D5D-A96D-D2AAC20FBA4F}" type="presParOf" srcId="{8F482131-6CA4-4890-B26A-6ED8DB7EBA9D}" destId="{75B7D33E-751C-4A47-891B-4EF89A4215A3}" srcOrd="1" destOrd="0" presId="urn:microsoft.com/office/officeart/2005/8/layout/hierarchy1"/>
    <dgm:cxn modelId="{A753D56E-0090-4F83-BBB0-5DB15C1C353B}" type="presParOf" srcId="{A7498D5B-34B1-4126-AD15-803C891F4FB8}" destId="{7C497478-ACAD-4159-B7B4-8A6DA9DA3130}" srcOrd="1" destOrd="0" presId="urn:microsoft.com/office/officeart/2005/8/layout/hierarchy1"/>
    <dgm:cxn modelId="{8AA92541-0DE5-4769-8E8A-625CB0030132}" type="presParOf" srcId="{96FB19FC-CE3D-4728-A4D1-B8717F6EBA63}" destId="{D909113F-F874-4931-B3B3-BAD7438AB1E1}" srcOrd="1" destOrd="0" presId="urn:microsoft.com/office/officeart/2005/8/layout/hierarchy1"/>
    <dgm:cxn modelId="{B12A1DCE-01D8-4013-B330-4055CF514A78}" type="presParOf" srcId="{D909113F-F874-4931-B3B3-BAD7438AB1E1}" destId="{D98FFD72-B2DD-49FD-89FC-673714B0F301}" srcOrd="0" destOrd="0" presId="urn:microsoft.com/office/officeart/2005/8/layout/hierarchy1"/>
    <dgm:cxn modelId="{3FA6D417-BC8E-4E89-B670-26F3AAF0F5A1}" type="presParOf" srcId="{D98FFD72-B2DD-49FD-89FC-673714B0F301}" destId="{7DD31DB9-6B53-469B-AEB9-E678B15E6B8A}" srcOrd="0" destOrd="0" presId="urn:microsoft.com/office/officeart/2005/8/layout/hierarchy1"/>
    <dgm:cxn modelId="{15EE9404-A31B-4849-89AD-4FB4B1F8DC1E}" type="presParOf" srcId="{D98FFD72-B2DD-49FD-89FC-673714B0F301}" destId="{1B2B2BDB-8A26-47C5-909A-5D7E0DA66B8E}" srcOrd="1" destOrd="0" presId="urn:microsoft.com/office/officeart/2005/8/layout/hierarchy1"/>
    <dgm:cxn modelId="{FD397C46-0A43-464E-832B-6448EB6BFCBA}" type="presParOf" srcId="{D909113F-F874-4931-B3B3-BAD7438AB1E1}" destId="{AC335397-AA20-4E3A-A1BE-81A3FBD6D5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5A9D5A-98B7-4D9A-81C3-508089EDF5F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EB738B-5A32-414A-944D-B7DFD88F88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Manages high amounts of traffic, because multiple devices can transmit data simultaneously.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F5E01E-8CA2-4084-8CB5-C96903875737}" type="parTrans" cxnId="{5526A3DD-AF90-4913-83C8-57315A14BB3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C2F80B-C10E-494E-81C2-5D981C28558B}" type="sibTrans" cxnId="{5526A3DD-AF90-4913-83C8-57315A14BB3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0B1F07-F96A-4AB7-8440-64A54B3937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>
              <a:latin typeface="Times New Roman" panose="02020603050405020304" pitchFamily="18" charset="0"/>
              <a:cs typeface="Times New Roman" panose="02020603050405020304" pitchFamily="18" charset="0"/>
            </a:rPr>
            <a:t>A failure of one device does not cause a break in the network or transmission of data.</a:t>
          </a:r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283ACF-C5BD-451E-8BAD-93D2854F3042}" type="parTrans" cxnId="{46009AA8-D8C5-48AB-9CD0-F3B79A586EE5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63A4E6-4A68-4D9A-B480-23E8B4EAF174}" type="sibTrans" cxnId="{46009AA8-D8C5-48AB-9CD0-F3B79A586EE5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61EECC-B25E-428C-B3ED-F062AB2CDA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>
              <a:latin typeface="Times New Roman" panose="02020603050405020304" pitchFamily="18" charset="0"/>
              <a:cs typeface="Times New Roman" panose="02020603050405020304" pitchFamily="18" charset="0"/>
            </a:rPr>
            <a:t>Adding additional devices does not disrupt data transmission between other devices.</a:t>
          </a:r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FCA176-9CAF-4348-93C5-98CDB1A51908}" type="parTrans" cxnId="{5E4E4CC8-2345-4FE8-BD15-A9CFA8E6B0F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E6F640-E97C-44C6-ADB6-2CF624D2334F}" type="sibTrans" cxnId="{5E4E4CC8-2345-4FE8-BD15-A9CFA8E6B0F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C99533-7794-453F-93E4-CC4215F02B5A}" type="pres">
      <dgm:prSet presAssocID="{625A9D5A-98B7-4D9A-81C3-508089EDF5F1}" presName="root" presStyleCnt="0">
        <dgm:presLayoutVars>
          <dgm:dir/>
          <dgm:resizeHandles val="exact"/>
        </dgm:presLayoutVars>
      </dgm:prSet>
      <dgm:spPr/>
    </dgm:pt>
    <dgm:pt modelId="{2C80CF2D-BC4A-4A4F-B27D-B8267DFA31F6}" type="pres">
      <dgm:prSet presAssocID="{AEEB738B-5A32-414A-944D-B7DFD88F886B}" presName="compNode" presStyleCnt="0"/>
      <dgm:spPr/>
    </dgm:pt>
    <dgm:pt modelId="{001CA5B8-1610-43CB-9D5C-18E00D3D1867}" type="pres">
      <dgm:prSet presAssocID="{AEEB738B-5A32-414A-944D-B7DFD88F886B}" presName="bgRect" presStyleLbl="bgShp" presStyleIdx="0" presStyleCnt="3"/>
      <dgm:spPr/>
    </dgm:pt>
    <dgm:pt modelId="{BA871E4B-5175-4EBF-89CF-A9995A2724EA}" type="pres">
      <dgm:prSet presAssocID="{AEEB738B-5A32-414A-944D-B7DFD88F88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A9CA2552-024B-4431-81E0-963F251BB76A}" type="pres">
      <dgm:prSet presAssocID="{AEEB738B-5A32-414A-944D-B7DFD88F886B}" presName="spaceRect" presStyleCnt="0"/>
      <dgm:spPr/>
    </dgm:pt>
    <dgm:pt modelId="{FE4A994F-99FA-402A-9031-C042DF662C2F}" type="pres">
      <dgm:prSet presAssocID="{AEEB738B-5A32-414A-944D-B7DFD88F886B}" presName="parTx" presStyleLbl="revTx" presStyleIdx="0" presStyleCnt="3">
        <dgm:presLayoutVars>
          <dgm:chMax val="0"/>
          <dgm:chPref val="0"/>
        </dgm:presLayoutVars>
      </dgm:prSet>
      <dgm:spPr/>
    </dgm:pt>
    <dgm:pt modelId="{C091A710-12FC-439C-93C6-D8FF26051B83}" type="pres">
      <dgm:prSet presAssocID="{65C2F80B-C10E-494E-81C2-5D981C28558B}" presName="sibTrans" presStyleCnt="0"/>
      <dgm:spPr/>
    </dgm:pt>
    <dgm:pt modelId="{96510423-E553-4049-91B2-1A45A974122A}" type="pres">
      <dgm:prSet presAssocID="{180B1F07-F96A-4AB7-8440-64A54B393744}" presName="compNode" presStyleCnt="0"/>
      <dgm:spPr/>
    </dgm:pt>
    <dgm:pt modelId="{15071E72-408C-4E40-B717-3FAECF0C3E72}" type="pres">
      <dgm:prSet presAssocID="{180B1F07-F96A-4AB7-8440-64A54B393744}" presName="bgRect" presStyleLbl="bgShp" presStyleIdx="1" presStyleCnt="3"/>
      <dgm:spPr/>
    </dgm:pt>
    <dgm:pt modelId="{5A07AD60-AB51-4C66-A695-34E95EF7F7A6}" type="pres">
      <dgm:prSet presAssocID="{180B1F07-F96A-4AB7-8440-64A54B3937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6356EE8-CC49-4445-9102-9AE65F5C9EA6}" type="pres">
      <dgm:prSet presAssocID="{180B1F07-F96A-4AB7-8440-64A54B393744}" presName="spaceRect" presStyleCnt="0"/>
      <dgm:spPr/>
    </dgm:pt>
    <dgm:pt modelId="{AB6F8CB4-3150-4A40-B673-CD413EE0150C}" type="pres">
      <dgm:prSet presAssocID="{180B1F07-F96A-4AB7-8440-64A54B393744}" presName="parTx" presStyleLbl="revTx" presStyleIdx="1" presStyleCnt="3">
        <dgm:presLayoutVars>
          <dgm:chMax val="0"/>
          <dgm:chPref val="0"/>
        </dgm:presLayoutVars>
      </dgm:prSet>
      <dgm:spPr/>
    </dgm:pt>
    <dgm:pt modelId="{14B2D2BD-6DCC-4791-BA24-071977C793BC}" type="pres">
      <dgm:prSet presAssocID="{6E63A4E6-4A68-4D9A-B480-23E8B4EAF174}" presName="sibTrans" presStyleCnt="0"/>
      <dgm:spPr/>
    </dgm:pt>
    <dgm:pt modelId="{20D9B30F-4028-4176-B599-FB183D6982D1}" type="pres">
      <dgm:prSet presAssocID="{0E61EECC-B25E-428C-B3ED-F062AB2CDAFA}" presName="compNode" presStyleCnt="0"/>
      <dgm:spPr/>
    </dgm:pt>
    <dgm:pt modelId="{7C62D740-B8EF-465C-B40E-9027B1C5DDBE}" type="pres">
      <dgm:prSet presAssocID="{0E61EECC-B25E-428C-B3ED-F062AB2CDAFA}" presName="bgRect" presStyleLbl="bgShp" presStyleIdx="2" presStyleCnt="3"/>
      <dgm:spPr/>
    </dgm:pt>
    <dgm:pt modelId="{B90E17F9-AAC5-4511-9BDA-91F044195C28}" type="pres">
      <dgm:prSet presAssocID="{0E61EECC-B25E-428C-B3ED-F062AB2CDAF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E17796D5-9691-423C-9DEA-66B50F33D2C4}" type="pres">
      <dgm:prSet presAssocID="{0E61EECC-B25E-428C-B3ED-F062AB2CDAFA}" presName="spaceRect" presStyleCnt="0"/>
      <dgm:spPr/>
    </dgm:pt>
    <dgm:pt modelId="{0EE5B039-9C47-42E6-A0A1-BD76DD1101FF}" type="pres">
      <dgm:prSet presAssocID="{0E61EECC-B25E-428C-B3ED-F062AB2CDAF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32B0600-620B-4267-86B0-3E820A7D28D1}" type="presOf" srcId="{0E61EECC-B25E-428C-B3ED-F062AB2CDAFA}" destId="{0EE5B039-9C47-42E6-A0A1-BD76DD1101FF}" srcOrd="0" destOrd="0" presId="urn:microsoft.com/office/officeart/2018/2/layout/IconVerticalSolidList"/>
    <dgm:cxn modelId="{2082850E-A87A-4573-823B-6A8BAEC58B8A}" type="presOf" srcId="{625A9D5A-98B7-4D9A-81C3-508089EDF5F1}" destId="{80C99533-7794-453F-93E4-CC4215F02B5A}" srcOrd="0" destOrd="0" presId="urn:microsoft.com/office/officeart/2018/2/layout/IconVerticalSolidList"/>
    <dgm:cxn modelId="{52AC935F-D6C5-4CBE-ABA4-B7D6DDC9168A}" type="presOf" srcId="{180B1F07-F96A-4AB7-8440-64A54B393744}" destId="{AB6F8CB4-3150-4A40-B673-CD413EE0150C}" srcOrd="0" destOrd="0" presId="urn:microsoft.com/office/officeart/2018/2/layout/IconVerticalSolidList"/>
    <dgm:cxn modelId="{CC7C3C68-7535-46C1-BAA9-954F44C4F3E5}" type="presOf" srcId="{AEEB738B-5A32-414A-944D-B7DFD88F886B}" destId="{FE4A994F-99FA-402A-9031-C042DF662C2F}" srcOrd="0" destOrd="0" presId="urn:microsoft.com/office/officeart/2018/2/layout/IconVerticalSolidList"/>
    <dgm:cxn modelId="{46009AA8-D8C5-48AB-9CD0-F3B79A586EE5}" srcId="{625A9D5A-98B7-4D9A-81C3-508089EDF5F1}" destId="{180B1F07-F96A-4AB7-8440-64A54B393744}" srcOrd="1" destOrd="0" parTransId="{9D283ACF-C5BD-451E-8BAD-93D2854F3042}" sibTransId="{6E63A4E6-4A68-4D9A-B480-23E8B4EAF174}"/>
    <dgm:cxn modelId="{5E4E4CC8-2345-4FE8-BD15-A9CFA8E6B0F0}" srcId="{625A9D5A-98B7-4D9A-81C3-508089EDF5F1}" destId="{0E61EECC-B25E-428C-B3ED-F062AB2CDAFA}" srcOrd="2" destOrd="0" parTransId="{F1FCA176-9CAF-4348-93C5-98CDB1A51908}" sibTransId="{D5E6F640-E97C-44C6-ADB6-2CF624D2334F}"/>
    <dgm:cxn modelId="{5526A3DD-AF90-4913-83C8-57315A14BB36}" srcId="{625A9D5A-98B7-4D9A-81C3-508089EDF5F1}" destId="{AEEB738B-5A32-414A-944D-B7DFD88F886B}" srcOrd="0" destOrd="0" parTransId="{3EF5E01E-8CA2-4084-8CB5-C96903875737}" sibTransId="{65C2F80B-C10E-494E-81C2-5D981C28558B}"/>
    <dgm:cxn modelId="{ECE0FA20-8D0D-49D3-BC4B-FD3FB3D5F0D3}" type="presParOf" srcId="{80C99533-7794-453F-93E4-CC4215F02B5A}" destId="{2C80CF2D-BC4A-4A4F-B27D-B8267DFA31F6}" srcOrd="0" destOrd="0" presId="urn:microsoft.com/office/officeart/2018/2/layout/IconVerticalSolidList"/>
    <dgm:cxn modelId="{15FA3860-913D-4132-8B65-3419C7B644BE}" type="presParOf" srcId="{2C80CF2D-BC4A-4A4F-B27D-B8267DFA31F6}" destId="{001CA5B8-1610-43CB-9D5C-18E00D3D1867}" srcOrd="0" destOrd="0" presId="urn:microsoft.com/office/officeart/2018/2/layout/IconVerticalSolidList"/>
    <dgm:cxn modelId="{B2FBFF27-3978-43EC-95D9-C6BFF88EB7CE}" type="presParOf" srcId="{2C80CF2D-BC4A-4A4F-B27D-B8267DFA31F6}" destId="{BA871E4B-5175-4EBF-89CF-A9995A2724EA}" srcOrd="1" destOrd="0" presId="urn:microsoft.com/office/officeart/2018/2/layout/IconVerticalSolidList"/>
    <dgm:cxn modelId="{F25CF1DD-5A0E-4DFD-8C38-441B5F20C130}" type="presParOf" srcId="{2C80CF2D-BC4A-4A4F-B27D-B8267DFA31F6}" destId="{A9CA2552-024B-4431-81E0-963F251BB76A}" srcOrd="2" destOrd="0" presId="urn:microsoft.com/office/officeart/2018/2/layout/IconVerticalSolidList"/>
    <dgm:cxn modelId="{CE5A3D15-2D5B-43EC-8920-DC4896BC4237}" type="presParOf" srcId="{2C80CF2D-BC4A-4A4F-B27D-B8267DFA31F6}" destId="{FE4A994F-99FA-402A-9031-C042DF662C2F}" srcOrd="3" destOrd="0" presId="urn:microsoft.com/office/officeart/2018/2/layout/IconVerticalSolidList"/>
    <dgm:cxn modelId="{DA7C8515-C45D-4C57-ACAA-20F1D38D9CCC}" type="presParOf" srcId="{80C99533-7794-453F-93E4-CC4215F02B5A}" destId="{C091A710-12FC-439C-93C6-D8FF26051B83}" srcOrd="1" destOrd="0" presId="urn:microsoft.com/office/officeart/2018/2/layout/IconVerticalSolidList"/>
    <dgm:cxn modelId="{9539DB96-C703-489C-B1B1-EE10D6F452B0}" type="presParOf" srcId="{80C99533-7794-453F-93E4-CC4215F02B5A}" destId="{96510423-E553-4049-91B2-1A45A974122A}" srcOrd="2" destOrd="0" presId="urn:microsoft.com/office/officeart/2018/2/layout/IconVerticalSolidList"/>
    <dgm:cxn modelId="{513E2BB0-BA8B-42E7-9A41-15E712AE021C}" type="presParOf" srcId="{96510423-E553-4049-91B2-1A45A974122A}" destId="{15071E72-408C-4E40-B717-3FAECF0C3E72}" srcOrd="0" destOrd="0" presId="urn:microsoft.com/office/officeart/2018/2/layout/IconVerticalSolidList"/>
    <dgm:cxn modelId="{4B6B3139-C0AA-4617-8D92-83710987D737}" type="presParOf" srcId="{96510423-E553-4049-91B2-1A45A974122A}" destId="{5A07AD60-AB51-4C66-A695-34E95EF7F7A6}" srcOrd="1" destOrd="0" presId="urn:microsoft.com/office/officeart/2018/2/layout/IconVerticalSolidList"/>
    <dgm:cxn modelId="{65002A77-A660-4D85-859B-8518A44C3F34}" type="presParOf" srcId="{96510423-E553-4049-91B2-1A45A974122A}" destId="{A6356EE8-CC49-4445-9102-9AE65F5C9EA6}" srcOrd="2" destOrd="0" presId="urn:microsoft.com/office/officeart/2018/2/layout/IconVerticalSolidList"/>
    <dgm:cxn modelId="{6F3A17DF-A255-4BAA-B6A5-FC0DDF42377E}" type="presParOf" srcId="{96510423-E553-4049-91B2-1A45A974122A}" destId="{AB6F8CB4-3150-4A40-B673-CD413EE0150C}" srcOrd="3" destOrd="0" presId="urn:microsoft.com/office/officeart/2018/2/layout/IconVerticalSolidList"/>
    <dgm:cxn modelId="{CFECAA99-1D9D-43E5-BD18-E05CC1B2FC0B}" type="presParOf" srcId="{80C99533-7794-453F-93E4-CC4215F02B5A}" destId="{14B2D2BD-6DCC-4791-BA24-071977C793BC}" srcOrd="3" destOrd="0" presId="urn:microsoft.com/office/officeart/2018/2/layout/IconVerticalSolidList"/>
    <dgm:cxn modelId="{AC04E894-79B6-4851-84F6-7D07397C6A61}" type="presParOf" srcId="{80C99533-7794-453F-93E4-CC4215F02B5A}" destId="{20D9B30F-4028-4176-B599-FB183D6982D1}" srcOrd="4" destOrd="0" presId="urn:microsoft.com/office/officeart/2018/2/layout/IconVerticalSolidList"/>
    <dgm:cxn modelId="{64C4F09F-2BE3-4E58-B366-DB34BCBEB623}" type="presParOf" srcId="{20D9B30F-4028-4176-B599-FB183D6982D1}" destId="{7C62D740-B8EF-465C-B40E-9027B1C5DDBE}" srcOrd="0" destOrd="0" presId="urn:microsoft.com/office/officeart/2018/2/layout/IconVerticalSolidList"/>
    <dgm:cxn modelId="{A8898CEF-7BEC-4F71-8DE9-D496EC8CBAFF}" type="presParOf" srcId="{20D9B30F-4028-4176-B599-FB183D6982D1}" destId="{B90E17F9-AAC5-4511-9BDA-91F044195C28}" srcOrd="1" destOrd="0" presId="urn:microsoft.com/office/officeart/2018/2/layout/IconVerticalSolidList"/>
    <dgm:cxn modelId="{75E209EC-E73A-43AF-86E5-356C5D11196E}" type="presParOf" srcId="{20D9B30F-4028-4176-B599-FB183D6982D1}" destId="{E17796D5-9691-423C-9DEA-66B50F33D2C4}" srcOrd="2" destOrd="0" presId="urn:microsoft.com/office/officeart/2018/2/layout/IconVerticalSolidList"/>
    <dgm:cxn modelId="{366E0159-A7DD-48F1-A93E-99C4E4125EBE}" type="presParOf" srcId="{20D9B30F-4028-4176-B599-FB183D6982D1}" destId="{0EE5B039-9C47-42E6-A0A1-BD76DD1101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02BFD2-140A-478A-B033-80FC4DEAE44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A3E21B-800C-486F-98DA-FB4D68E20B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>
              <a:latin typeface="Times New Roman" panose="02020603050405020304" pitchFamily="18" charset="0"/>
              <a:cs typeface="Times New Roman" panose="02020603050405020304" pitchFamily="18" charset="0"/>
            </a:rPr>
            <a:t>The cost to implement is higher than other network topologies, making it a less desirable option.</a:t>
          </a:r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03B4F-8BC8-41E5-B48C-83CE219CC823}" type="parTrans" cxnId="{58462DB7-0D70-40E5-8476-231746DE683A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46DAD2-C360-47DD-9A1E-D33D364334BD}" type="sibTrans" cxnId="{58462DB7-0D70-40E5-8476-231746DE683A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CA3A4F-788E-43E8-87E7-11E8AD3A4B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>
              <a:latin typeface="Times New Roman" panose="02020603050405020304" pitchFamily="18" charset="0"/>
              <a:cs typeface="Times New Roman" panose="02020603050405020304" pitchFamily="18" charset="0"/>
            </a:rPr>
            <a:t>Building and maintaining the topology is difficult and time consuming.</a:t>
          </a:r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F0C945-614F-4973-8AB2-B12C667D41A2}" type="parTrans" cxnId="{73EA85BC-5D10-4522-B234-AE7ED201B96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ED477C-C747-4317-A2E2-2F880D8C69B7}" type="sibTrans" cxnId="{73EA85BC-5D10-4522-B234-AE7ED201B96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70FBA6-DD12-4387-A659-DD3213D6FEF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>
              <a:latin typeface="Times New Roman" panose="02020603050405020304" pitchFamily="18" charset="0"/>
              <a:cs typeface="Times New Roman" panose="02020603050405020304" pitchFamily="18" charset="0"/>
            </a:rPr>
            <a:t>The chance of redundant connections is high, which adds to the high costs and potential for reduced efficiency.</a:t>
          </a:r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268048-6CD4-4812-A476-0EE813ABC0FB}" type="parTrans" cxnId="{9F9CDF26-877C-4482-B31D-2585E15835EF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EFC0B1-6712-49DE-8BC0-3A654F2D6C13}" type="sibTrans" cxnId="{9F9CDF26-877C-4482-B31D-2585E15835EF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26A1AE-9C2A-4496-A509-1528A41D6839}" type="pres">
      <dgm:prSet presAssocID="{7302BFD2-140A-478A-B033-80FC4DEAE442}" presName="root" presStyleCnt="0">
        <dgm:presLayoutVars>
          <dgm:dir/>
          <dgm:resizeHandles val="exact"/>
        </dgm:presLayoutVars>
      </dgm:prSet>
      <dgm:spPr/>
    </dgm:pt>
    <dgm:pt modelId="{55D2DB6A-C7D1-4412-A144-E33421A65BCA}" type="pres">
      <dgm:prSet presAssocID="{74A3E21B-800C-486F-98DA-FB4D68E20BA0}" presName="compNode" presStyleCnt="0"/>
      <dgm:spPr/>
    </dgm:pt>
    <dgm:pt modelId="{0CB6DFE9-7789-456D-8107-89A74C14994F}" type="pres">
      <dgm:prSet presAssocID="{74A3E21B-800C-486F-98DA-FB4D68E20BA0}" presName="bgRect" presStyleLbl="bgShp" presStyleIdx="0" presStyleCnt="3"/>
      <dgm:spPr/>
    </dgm:pt>
    <dgm:pt modelId="{01F35E9E-E79C-49BE-BE42-9A708579F9A7}" type="pres">
      <dgm:prSet presAssocID="{74A3E21B-800C-486F-98DA-FB4D68E20B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C584EAEE-8F95-4C5A-AF7C-C6B4B1C4F82E}" type="pres">
      <dgm:prSet presAssocID="{74A3E21B-800C-486F-98DA-FB4D68E20BA0}" presName="spaceRect" presStyleCnt="0"/>
      <dgm:spPr/>
    </dgm:pt>
    <dgm:pt modelId="{C8BDDAC8-B23D-4DC0-AA40-A9E9726EA0C9}" type="pres">
      <dgm:prSet presAssocID="{74A3E21B-800C-486F-98DA-FB4D68E20BA0}" presName="parTx" presStyleLbl="revTx" presStyleIdx="0" presStyleCnt="3">
        <dgm:presLayoutVars>
          <dgm:chMax val="0"/>
          <dgm:chPref val="0"/>
        </dgm:presLayoutVars>
      </dgm:prSet>
      <dgm:spPr/>
    </dgm:pt>
    <dgm:pt modelId="{06F68866-E0C8-4CE4-9091-C3F283399DCB}" type="pres">
      <dgm:prSet presAssocID="{C946DAD2-C360-47DD-9A1E-D33D364334BD}" presName="sibTrans" presStyleCnt="0"/>
      <dgm:spPr/>
    </dgm:pt>
    <dgm:pt modelId="{1E3550B0-1FAA-4A48-8178-104A17387978}" type="pres">
      <dgm:prSet presAssocID="{F7CA3A4F-788E-43E8-87E7-11E8AD3A4B17}" presName="compNode" presStyleCnt="0"/>
      <dgm:spPr/>
    </dgm:pt>
    <dgm:pt modelId="{E453A276-55E2-4FEF-9A2F-3E117637060D}" type="pres">
      <dgm:prSet presAssocID="{F7CA3A4F-788E-43E8-87E7-11E8AD3A4B17}" presName="bgRect" presStyleLbl="bgShp" presStyleIdx="1" presStyleCnt="3"/>
      <dgm:spPr/>
    </dgm:pt>
    <dgm:pt modelId="{4D3F51D0-C855-456A-97A8-7EC04606443B}" type="pres">
      <dgm:prSet presAssocID="{F7CA3A4F-788E-43E8-87E7-11E8AD3A4B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99019A6-E6D2-46C3-A74B-8A5F16901A2A}" type="pres">
      <dgm:prSet presAssocID="{F7CA3A4F-788E-43E8-87E7-11E8AD3A4B17}" presName="spaceRect" presStyleCnt="0"/>
      <dgm:spPr/>
    </dgm:pt>
    <dgm:pt modelId="{D309E15A-C8EE-4220-8382-97B6D0205D70}" type="pres">
      <dgm:prSet presAssocID="{F7CA3A4F-788E-43E8-87E7-11E8AD3A4B17}" presName="parTx" presStyleLbl="revTx" presStyleIdx="1" presStyleCnt="3">
        <dgm:presLayoutVars>
          <dgm:chMax val="0"/>
          <dgm:chPref val="0"/>
        </dgm:presLayoutVars>
      </dgm:prSet>
      <dgm:spPr/>
    </dgm:pt>
    <dgm:pt modelId="{985AC3B9-F292-4383-8F7D-E6EAB487DABC}" type="pres">
      <dgm:prSet presAssocID="{A8ED477C-C747-4317-A2E2-2F880D8C69B7}" presName="sibTrans" presStyleCnt="0"/>
      <dgm:spPr/>
    </dgm:pt>
    <dgm:pt modelId="{F0C24DAC-0CD5-4961-AE5E-8C0C9C4E653A}" type="pres">
      <dgm:prSet presAssocID="{ED70FBA6-DD12-4387-A659-DD3213D6FEF7}" presName="compNode" presStyleCnt="0"/>
      <dgm:spPr/>
    </dgm:pt>
    <dgm:pt modelId="{DD766349-03D6-4998-9426-DFF86A213589}" type="pres">
      <dgm:prSet presAssocID="{ED70FBA6-DD12-4387-A659-DD3213D6FEF7}" presName="bgRect" presStyleLbl="bgShp" presStyleIdx="2" presStyleCnt="3"/>
      <dgm:spPr/>
    </dgm:pt>
    <dgm:pt modelId="{E0164020-6DFF-4076-A0C6-77C1B47D7AF4}" type="pres">
      <dgm:prSet presAssocID="{ED70FBA6-DD12-4387-A659-DD3213D6FE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0EB66837-7384-41C2-8CA6-CBBA26915A07}" type="pres">
      <dgm:prSet presAssocID="{ED70FBA6-DD12-4387-A659-DD3213D6FEF7}" presName="spaceRect" presStyleCnt="0"/>
      <dgm:spPr/>
    </dgm:pt>
    <dgm:pt modelId="{81D3AFA8-5CF4-4DDD-B72E-AE516EEB832E}" type="pres">
      <dgm:prSet presAssocID="{ED70FBA6-DD12-4387-A659-DD3213D6FEF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8EAF90A-7709-4B14-B684-AAE0EABD01ED}" type="presOf" srcId="{7302BFD2-140A-478A-B033-80FC4DEAE442}" destId="{CD26A1AE-9C2A-4496-A509-1528A41D6839}" srcOrd="0" destOrd="0" presId="urn:microsoft.com/office/officeart/2018/2/layout/IconVerticalSolidList"/>
    <dgm:cxn modelId="{9F9CDF26-877C-4482-B31D-2585E15835EF}" srcId="{7302BFD2-140A-478A-B033-80FC4DEAE442}" destId="{ED70FBA6-DD12-4387-A659-DD3213D6FEF7}" srcOrd="2" destOrd="0" parTransId="{4A268048-6CD4-4812-A476-0EE813ABC0FB}" sibTransId="{B7EFC0B1-6712-49DE-8BC0-3A654F2D6C13}"/>
    <dgm:cxn modelId="{10336A29-F081-431F-A777-CA80780D8AD7}" type="presOf" srcId="{ED70FBA6-DD12-4387-A659-DD3213D6FEF7}" destId="{81D3AFA8-5CF4-4DDD-B72E-AE516EEB832E}" srcOrd="0" destOrd="0" presId="urn:microsoft.com/office/officeart/2018/2/layout/IconVerticalSolidList"/>
    <dgm:cxn modelId="{B403232C-EE45-49C9-B8AA-09CAC18E2D57}" type="presOf" srcId="{74A3E21B-800C-486F-98DA-FB4D68E20BA0}" destId="{C8BDDAC8-B23D-4DC0-AA40-A9E9726EA0C9}" srcOrd="0" destOrd="0" presId="urn:microsoft.com/office/officeart/2018/2/layout/IconVerticalSolidList"/>
    <dgm:cxn modelId="{991FE442-D7D8-42A7-B529-924BC946466B}" type="presOf" srcId="{F7CA3A4F-788E-43E8-87E7-11E8AD3A4B17}" destId="{D309E15A-C8EE-4220-8382-97B6D0205D70}" srcOrd="0" destOrd="0" presId="urn:microsoft.com/office/officeart/2018/2/layout/IconVerticalSolidList"/>
    <dgm:cxn modelId="{58462DB7-0D70-40E5-8476-231746DE683A}" srcId="{7302BFD2-140A-478A-B033-80FC4DEAE442}" destId="{74A3E21B-800C-486F-98DA-FB4D68E20BA0}" srcOrd="0" destOrd="0" parTransId="{05C03B4F-8BC8-41E5-B48C-83CE219CC823}" sibTransId="{C946DAD2-C360-47DD-9A1E-D33D364334BD}"/>
    <dgm:cxn modelId="{73EA85BC-5D10-4522-B234-AE7ED201B969}" srcId="{7302BFD2-140A-478A-B033-80FC4DEAE442}" destId="{F7CA3A4F-788E-43E8-87E7-11E8AD3A4B17}" srcOrd="1" destOrd="0" parTransId="{86F0C945-614F-4973-8AB2-B12C667D41A2}" sibTransId="{A8ED477C-C747-4317-A2E2-2F880D8C69B7}"/>
    <dgm:cxn modelId="{282ECF56-C63C-4C3E-8F44-91FB3F789234}" type="presParOf" srcId="{CD26A1AE-9C2A-4496-A509-1528A41D6839}" destId="{55D2DB6A-C7D1-4412-A144-E33421A65BCA}" srcOrd="0" destOrd="0" presId="urn:microsoft.com/office/officeart/2018/2/layout/IconVerticalSolidList"/>
    <dgm:cxn modelId="{0D9C84A1-BCD9-4BA0-BF1F-FCF713B80989}" type="presParOf" srcId="{55D2DB6A-C7D1-4412-A144-E33421A65BCA}" destId="{0CB6DFE9-7789-456D-8107-89A74C14994F}" srcOrd="0" destOrd="0" presId="urn:microsoft.com/office/officeart/2018/2/layout/IconVerticalSolidList"/>
    <dgm:cxn modelId="{04439D92-8FCF-4934-874C-FAE0366A16BA}" type="presParOf" srcId="{55D2DB6A-C7D1-4412-A144-E33421A65BCA}" destId="{01F35E9E-E79C-49BE-BE42-9A708579F9A7}" srcOrd="1" destOrd="0" presId="urn:microsoft.com/office/officeart/2018/2/layout/IconVerticalSolidList"/>
    <dgm:cxn modelId="{75DADAAA-BA8D-4949-AFF6-4066DE18D1FC}" type="presParOf" srcId="{55D2DB6A-C7D1-4412-A144-E33421A65BCA}" destId="{C584EAEE-8F95-4C5A-AF7C-C6B4B1C4F82E}" srcOrd="2" destOrd="0" presId="urn:microsoft.com/office/officeart/2018/2/layout/IconVerticalSolidList"/>
    <dgm:cxn modelId="{0C31EDA7-E6DF-49B6-93B2-6908863D89AC}" type="presParOf" srcId="{55D2DB6A-C7D1-4412-A144-E33421A65BCA}" destId="{C8BDDAC8-B23D-4DC0-AA40-A9E9726EA0C9}" srcOrd="3" destOrd="0" presId="urn:microsoft.com/office/officeart/2018/2/layout/IconVerticalSolidList"/>
    <dgm:cxn modelId="{24062E25-0189-49FC-9BBF-B09338867822}" type="presParOf" srcId="{CD26A1AE-9C2A-4496-A509-1528A41D6839}" destId="{06F68866-E0C8-4CE4-9091-C3F283399DCB}" srcOrd="1" destOrd="0" presId="urn:microsoft.com/office/officeart/2018/2/layout/IconVerticalSolidList"/>
    <dgm:cxn modelId="{355960FF-B53C-4367-A879-9688F535877E}" type="presParOf" srcId="{CD26A1AE-9C2A-4496-A509-1528A41D6839}" destId="{1E3550B0-1FAA-4A48-8178-104A17387978}" srcOrd="2" destOrd="0" presId="urn:microsoft.com/office/officeart/2018/2/layout/IconVerticalSolidList"/>
    <dgm:cxn modelId="{584868DF-F4BE-4297-9D8F-D0841165F235}" type="presParOf" srcId="{1E3550B0-1FAA-4A48-8178-104A17387978}" destId="{E453A276-55E2-4FEF-9A2F-3E117637060D}" srcOrd="0" destOrd="0" presId="urn:microsoft.com/office/officeart/2018/2/layout/IconVerticalSolidList"/>
    <dgm:cxn modelId="{890D8957-4B54-4D84-BC69-C99416DDB890}" type="presParOf" srcId="{1E3550B0-1FAA-4A48-8178-104A17387978}" destId="{4D3F51D0-C855-456A-97A8-7EC04606443B}" srcOrd="1" destOrd="0" presId="urn:microsoft.com/office/officeart/2018/2/layout/IconVerticalSolidList"/>
    <dgm:cxn modelId="{B234E98A-AEC0-44C3-9DCE-0AE3F651BB51}" type="presParOf" srcId="{1E3550B0-1FAA-4A48-8178-104A17387978}" destId="{E99019A6-E6D2-46C3-A74B-8A5F16901A2A}" srcOrd="2" destOrd="0" presId="urn:microsoft.com/office/officeart/2018/2/layout/IconVerticalSolidList"/>
    <dgm:cxn modelId="{0F114E2F-31BA-4292-AF85-6279A8465DFD}" type="presParOf" srcId="{1E3550B0-1FAA-4A48-8178-104A17387978}" destId="{D309E15A-C8EE-4220-8382-97B6D0205D70}" srcOrd="3" destOrd="0" presId="urn:microsoft.com/office/officeart/2018/2/layout/IconVerticalSolidList"/>
    <dgm:cxn modelId="{9F441290-EACC-4652-970F-ABBD56C5A047}" type="presParOf" srcId="{CD26A1AE-9C2A-4496-A509-1528A41D6839}" destId="{985AC3B9-F292-4383-8F7D-E6EAB487DABC}" srcOrd="3" destOrd="0" presId="urn:microsoft.com/office/officeart/2018/2/layout/IconVerticalSolidList"/>
    <dgm:cxn modelId="{298E68EF-7727-4BDC-AB3D-8BEEDE202E94}" type="presParOf" srcId="{CD26A1AE-9C2A-4496-A509-1528A41D6839}" destId="{F0C24DAC-0CD5-4961-AE5E-8C0C9C4E653A}" srcOrd="4" destOrd="0" presId="urn:microsoft.com/office/officeart/2018/2/layout/IconVerticalSolidList"/>
    <dgm:cxn modelId="{672B73F5-C317-4017-9DAE-22667C5AC383}" type="presParOf" srcId="{F0C24DAC-0CD5-4961-AE5E-8C0C9C4E653A}" destId="{DD766349-03D6-4998-9426-DFF86A213589}" srcOrd="0" destOrd="0" presId="urn:microsoft.com/office/officeart/2018/2/layout/IconVerticalSolidList"/>
    <dgm:cxn modelId="{F90BE73F-9886-4204-BAFA-73D8182908C8}" type="presParOf" srcId="{F0C24DAC-0CD5-4961-AE5E-8C0C9C4E653A}" destId="{E0164020-6DFF-4076-A0C6-77C1B47D7AF4}" srcOrd="1" destOrd="0" presId="urn:microsoft.com/office/officeart/2018/2/layout/IconVerticalSolidList"/>
    <dgm:cxn modelId="{E3AAE5B0-6761-4C4D-B990-EBC24B951A0E}" type="presParOf" srcId="{F0C24DAC-0CD5-4961-AE5E-8C0C9C4E653A}" destId="{0EB66837-7384-41C2-8CA6-CBBA26915A07}" srcOrd="2" destOrd="0" presId="urn:microsoft.com/office/officeart/2018/2/layout/IconVerticalSolidList"/>
    <dgm:cxn modelId="{2B3D45B2-A4EA-4A18-90B0-EB286F16886A}" type="presParOf" srcId="{F0C24DAC-0CD5-4961-AE5E-8C0C9C4E653A}" destId="{81D3AFA8-5CF4-4DDD-B72E-AE516EEB83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A29D1-D82F-4597-998A-57FEDDE77D7B}">
      <dsp:nvSpPr>
        <dsp:cNvPr id="0" name=""/>
        <dsp:cNvSpPr/>
      </dsp:nvSpPr>
      <dsp:spPr>
        <a:xfrm>
          <a:off x="5448310" y="2491820"/>
          <a:ext cx="2858605" cy="327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13"/>
              </a:lnTo>
              <a:lnTo>
                <a:pt x="2858605" y="164813"/>
              </a:lnTo>
              <a:lnTo>
                <a:pt x="2858605" y="32783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D22AEF-EFA3-4F91-8023-C5373C80239B}">
      <dsp:nvSpPr>
        <dsp:cNvPr id="0" name=""/>
        <dsp:cNvSpPr/>
      </dsp:nvSpPr>
      <dsp:spPr>
        <a:xfrm>
          <a:off x="5448310" y="2491820"/>
          <a:ext cx="4670743" cy="327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13"/>
              </a:lnTo>
              <a:lnTo>
                <a:pt x="4670743" y="164813"/>
              </a:lnTo>
              <a:lnTo>
                <a:pt x="4670743" y="32783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107EEA-F91C-448A-9CA9-186C63D80145}">
      <dsp:nvSpPr>
        <dsp:cNvPr id="0" name=""/>
        <dsp:cNvSpPr/>
      </dsp:nvSpPr>
      <dsp:spPr>
        <a:xfrm>
          <a:off x="5448310" y="2491820"/>
          <a:ext cx="967302" cy="3260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020"/>
              </a:lnTo>
              <a:lnTo>
                <a:pt x="967302" y="163020"/>
              </a:lnTo>
              <a:lnTo>
                <a:pt x="967302" y="32604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8B23E-EEC5-459A-BE7D-990787F6036B}">
      <dsp:nvSpPr>
        <dsp:cNvPr id="0" name=""/>
        <dsp:cNvSpPr/>
      </dsp:nvSpPr>
      <dsp:spPr>
        <a:xfrm>
          <a:off x="4536994" y="2491820"/>
          <a:ext cx="911316" cy="326041"/>
        </a:xfrm>
        <a:custGeom>
          <a:avLst/>
          <a:gdLst/>
          <a:ahLst/>
          <a:cxnLst/>
          <a:rect l="0" t="0" r="0" b="0"/>
          <a:pathLst>
            <a:path>
              <a:moveTo>
                <a:pt x="911316" y="0"/>
              </a:moveTo>
              <a:lnTo>
                <a:pt x="911316" y="163020"/>
              </a:lnTo>
              <a:lnTo>
                <a:pt x="0" y="163020"/>
              </a:lnTo>
              <a:lnTo>
                <a:pt x="0" y="32604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1F9D9F-6C5E-4ED4-B94D-4F1169F5B340}">
      <dsp:nvSpPr>
        <dsp:cNvPr id="0" name=""/>
        <dsp:cNvSpPr/>
      </dsp:nvSpPr>
      <dsp:spPr>
        <a:xfrm>
          <a:off x="2658375" y="2491820"/>
          <a:ext cx="2789935" cy="326041"/>
        </a:xfrm>
        <a:custGeom>
          <a:avLst/>
          <a:gdLst/>
          <a:ahLst/>
          <a:cxnLst/>
          <a:rect l="0" t="0" r="0" b="0"/>
          <a:pathLst>
            <a:path>
              <a:moveTo>
                <a:pt x="2789935" y="0"/>
              </a:moveTo>
              <a:lnTo>
                <a:pt x="2789935" y="163020"/>
              </a:lnTo>
              <a:lnTo>
                <a:pt x="0" y="163020"/>
              </a:lnTo>
              <a:lnTo>
                <a:pt x="0" y="32604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47C81D-7417-43C8-8A9D-B83C7D780011}">
      <dsp:nvSpPr>
        <dsp:cNvPr id="0" name=""/>
        <dsp:cNvSpPr/>
      </dsp:nvSpPr>
      <dsp:spPr>
        <a:xfrm>
          <a:off x="779756" y="2491820"/>
          <a:ext cx="4668553" cy="326041"/>
        </a:xfrm>
        <a:custGeom>
          <a:avLst/>
          <a:gdLst/>
          <a:ahLst/>
          <a:cxnLst/>
          <a:rect l="0" t="0" r="0" b="0"/>
          <a:pathLst>
            <a:path>
              <a:moveTo>
                <a:pt x="4668553" y="0"/>
              </a:moveTo>
              <a:lnTo>
                <a:pt x="4668553" y="163020"/>
              </a:lnTo>
              <a:lnTo>
                <a:pt x="0" y="163020"/>
              </a:lnTo>
              <a:lnTo>
                <a:pt x="0" y="32604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FA3E4-90BF-4101-88B7-77514DA66284}">
      <dsp:nvSpPr>
        <dsp:cNvPr id="0" name=""/>
        <dsp:cNvSpPr/>
      </dsp:nvSpPr>
      <dsp:spPr>
        <a:xfrm>
          <a:off x="3988577" y="1715532"/>
          <a:ext cx="2919466" cy="776288"/>
        </a:xfrm>
        <a:prstGeom prst="rect">
          <a:avLst/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Types</a:t>
          </a:r>
        </a:p>
      </dsp:txBody>
      <dsp:txXfrm>
        <a:off x="3988577" y="1715532"/>
        <a:ext cx="2919466" cy="776288"/>
      </dsp:txXfrm>
    </dsp:sp>
    <dsp:sp modelId="{866519A5-A718-4ECD-9AE0-4725BBDF494E}">
      <dsp:nvSpPr>
        <dsp:cNvPr id="0" name=""/>
        <dsp:cNvSpPr/>
      </dsp:nvSpPr>
      <dsp:spPr>
        <a:xfrm>
          <a:off x="3467" y="2817862"/>
          <a:ext cx="1552577" cy="776288"/>
        </a:xfrm>
        <a:prstGeom prst="rect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Bus</a:t>
          </a:r>
        </a:p>
      </dsp:txBody>
      <dsp:txXfrm>
        <a:off x="3467" y="2817862"/>
        <a:ext cx="1552577" cy="776288"/>
      </dsp:txXfrm>
    </dsp:sp>
    <dsp:sp modelId="{A229D4FB-3DE2-4B3E-AB66-137CFD680A20}">
      <dsp:nvSpPr>
        <dsp:cNvPr id="0" name=""/>
        <dsp:cNvSpPr/>
      </dsp:nvSpPr>
      <dsp:spPr>
        <a:xfrm>
          <a:off x="1882086" y="2817862"/>
          <a:ext cx="1552577" cy="776288"/>
        </a:xfrm>
        <a:prstGeom prst="rect">
          <a:avLst/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Ring</a:t>
          </a:r>
        </a:p>
      </dsp:txBody>
      <dsp:txXfrm>
        <a:off x="1882086" y="2817862"/>
        <a:ext cx="1552577" cy="776288"/>
      </dsp:txXfrm>
    </dsp:sp>
    <dsp:sp modelId="{B5468AE2-6825-417F-B27B-437CADF642FD}">
      <dsp:nvSpPr>
        <dsp:cNvPr id="0" name=""/>
        <dsp:cNvSpPr/>
      </dsp:nvSpPr>
      <dsp:spPr>
        <a:xfrm>
          <a:off x="3760705" y="2817862"/>
          <a:ext cx="1552577" cy="776288"/>
        </a:xfrm>
        <a:prstGeom prst="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Star</a:t>
          </a:r>
        </a:p>
      </dsp:txBody>
      <dsp:txXfrm>
        <a:off x="3760705" y="2817862"/>
        <a:ext cx="1552577" cy="776288"/>
      </dsp:txXfrm>
    </dsp:sp>
    <dsp:sp modelId="{1337694C-92A7-4355-94A5-670E924EE6AE}">
      <dsp:nvSpPr>
        <dsp:cNvPr id="0" name=""/>
        <dsp:cNvSpPr/>
      </dsp:nvSpPr>
      <dsp:spPr>
        <a:xfrm>
          <a:off x="5639324" y="2817862"/>
          <a:ext cx="1552577" cy="776288"/>
        </a:xfrm>
        <a:prstGeom prst="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Mesh</a:t>
          </a:r>
        </a:p>
      </dsp:txBody>
      <dsp:txXfrm>
        <a:off x="5639324" y="2817862"/>
        <a:ext cx="1552577" cy="776288"/>
      </dsp:txXfrm>
    </dsp:sp>
    <dsp:sp modelId="{D79F4F9B-1E47-45B2-B942-CB7414DF3FD3}">
      <dsp:nvSpPr>
        <dsp:cNvPr id="0" name=""/>
        <dsp:cNvSpPr/>
      </dsp:nvSpPr>
      <dsp:spPr>
        <a:xfrm>
          <a:off x="9342764" y="2819655"/>
          <a:ext cx="1552577" cy="776288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Hybrid</a:t>
          </a:r>
        </a:p>
      </dsp:txBody>
      <dsp:txXfrm>
        <a:off x="9342764" y="2819655"/>
        <a:ext cx="1552577" cy="776288"/>
      </dsp:txXfrm>
    </dsp:sp>
    <dsp:sp modelId="{CA81ADA4-D653-4BB0-9E65-97066564A622}">
      <dsp:nvSpPr>
        <dsp:cNvPr id="0" name=""/>
        <dsp:cNvSpPr/>
      </dsp:nvSpPr>
      <dsp:spPr>
        <a:xfrm>
          <a:off x="7530627" y="2819655"/>
          <a:ext cx="1552577" cy="776288"/>
        </a:xfrm>
        <a:prstGeom prst="rect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Tree</a:t>
          </a:r>
        </a:p>
      </dsp:txBody>
      <dsp:txXfrm>
        <a:off x="7530627" y="2819655"/>
        <a:ext cx="1552577" cy="7762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C671B-67C2-4228-AAB5-D2E81574CA52}">
      <dsp:nvSpPr>
        <dsp:cNvPr id="0" name=""/>
        <dsp:cNvSpPr/>
      </dsp:nvSpPr>
      <dsp:spPr>
        <a:xfrm>
          <a:off x="0" y="0"/>
          <a:ext cx="695186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348984-D346-48AC-B72C-0D389EF7C377}">
      <dsp:nvSpPr>
        <dsp:cNvPr id="0" name=""/>
        <dsp:cNvSpPr/>
      </dsp:nvSpPr>
      <dsp:spPr>
        <a:xfrm>
          <a:off x="0" y="0"/>
          <a:ext cx="6951862" cy="1068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Ring topology is a type of network topology in which each device is connected to two other devices on either side via an RJ-45 cable or coaxial cable. 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6951862" cy="1068799"/>
      </dsp:txXfrm>
    </dsp:sp>
    <dsp:sp modelId="{D2602E56-449D-41FC-9036-A2C9CC603AB5}">
      <dsp:nvSpPr>
        <dsp:cNvPr id="0" name=""/>
        <dsp:cNvSpPr/>
      </dsp:nvSpPr>
      <dsp:spPr>
        <a:xfrm>
          <a:off x="0" y="1068799"/>
          <a:ext cx="695186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7364EC-FC54-487C-93F3-99FC89181F95}">
      <dsp:nvSpPr>
        <dsp:cNvPr id="0" name=""/>
        <dsp:cNvSpPr/>
      </dsp:nvSpPr>
      <dsp:spPr>
        <a:xfrm>
          <a:off x="0" y="1068799"/>
          <a:ext cx="6951862" cy="1068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This forms a circular ring of connected devices which gives it its name.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068799"/>
        <a:ext cx="6951862" cy="1068799"/>
      </dsp:txXfrm>
    </dsp:sp>
    <dsp:sp modelId="{D7ED733F-EEC2-4909-A559-4B046D0ACCC4}">
      <dsp:nvSpPr>
        <dsp:cNvPr id="0" name=""/>
        <dsp:cNvSpPr/>
      </dsp:nvSpPr>
      <dsp:spPr>
        <a:xfrm>
          <a:off x="0" y="2137598"/>
          <a:ext cx="695186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9EDE02-3031-4819-8D38-7C541DAAB547}">
      <dsp:nvSpPr>
        <dsp:cNvPr id="0" name=""/>
        <dsp:cNvSpPr/>
      </dsp:nvSpPr>
      <dsp:spPr>
        <a:xfrm>
          <a:off x="0" y="2137598"/>
          <a:ext cx="6951862" cy="1068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Data is commonly transferred in one direction along the ring, known as a unidirectional ring. </a:t>
          </a:r>
          <a:endParaRPr lang="en-US" sz="2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137598"/>
        <a:ext cx="6951862" cy="1068799"/>
      </dsp:txXfrm>
    </dsp:sp>
    <dsp:sp modelId="{DAEBCE61-FF41-4BCB-8E3F-D070C6A4E35C}">
      <dsp:nvSpPr>
        <dsp:cNvPr id="0" name=""/>
        <dsp:cNvSpPr/>
      </dsp:nvSpPr>
      <dsp:spPr>
        <a:xfrm>
          <a:off x="0" y="3206397"/>
          <a:ext cx="695186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FBEACC-C3FB-416D-93E0-5D53476BFE9A}">
      <dsp:nvSpPr>
        <dsp:cNvPr id="0" name=""/>
        <dsp:cNvSpPr/>
      </dsp:nvSpPr>
      <dsp:spPr>
        <a:xfrm>
          <a:off x="0" y="3206397"/>
          <a:ext cx="6951862" cy="1068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The data is forwarded from one device to the next, until it reaches the intended destination. In a bidirectional ring, data can travel in either direction.</a:t>
          </a:r>
          <a:endParaRPr lang="en-US" sz="2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206397"/>
        <a:ext cx="6951862" cy="10687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5C37E-45E5-481A-8827-B03E98646D71}">
      <dsp:nvSpPr>
        <dsp:cNvPr id="0" name=""/>
        <dsp:cNvSpPr/>
      </dsp:nvSpPr>
      <dsp:spPr>
        <a:xfrm>
          <a:off x="1253" y="53178"/>
          <a:ext cx="4399475" cy="27936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7D33E-751C-4A47-891B-4EF89A4215A3}">
      <dsp:nvSpPr>
        <dsp:cNvPr id="0" name=""/>
        <dsp:cNvSpPr/>
      </dsp:nvSpPr>
      <dsp:spPr>
        <a:xfrm>
          <a:off x="490084" y="517568"/>
          <a:ext cx="4399475" cy="2793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Full mesh and </a:t>
          </a:r>
          <a:endParaRPr lang="en-US" sz="5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1908" y="599392"/>
        <a:ext cx="4235827" cy="2630019"/>
      </dsp:txXfrm>
    </dsp:sp>
    <dsp:sp modelId="{7DD31DB9-6B53-469B-AEB9-E678B15E6B8A}">
      <dsp:nvSpPr>
        <dsp:cNvPr id="0" name=""/>
        <dsp:cNvSpPr/>
      </dsp:nvSpPr>
      <dsp:spPr>
        <a:xfrm>
          <a:off x="5378390" y="53178"/>
          <a:ext cx="4399475" cy="27936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2B2BDB-8A26-47C5-909A-5D7E0DA66B8E}">
      <dsp:nvSpPr>
        <dsp:cNvPr id="0" name=""/>
        <dsp:cNvSpPr/>
      </dsp:nvSpPr>
      <dsp:spPr>
        <a:xfrm>
          <a:off x="5867220" y="517568"/>
          <a:ext cx="4399475" cy="2793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 partially-connected mesh.</a:t>
          </a:r>
          <a:endParaRPr lang="en-US" sz="5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9044" y="599392"/>
        <a:ext cx="4235827" cy="26300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CA5B8-1610-43CB-9D5C-18E00D3D1867}">
      <dsp:nvSpPr>
        <dsp:cNvPr id="0" name=""/>
        <dsp:cNvSpPr/>
      </dsp:nvSpPr>
      <dsp:spPr>
        <a:xfrm>
          <a:off x="0" y="555"/>
          <a:ext cx="10650334" cy="13006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871E4B-5175-4EBF-89CF-A9995A2724EA}">
      <dsp:nvSpPr>
        <dsp:cNvPr id="0" name=""/>
        <dsp:cNvSpPr/>
      </dsp:nvSpPr>
      <dsp:spPr>
        <a:xfrm>
          <a:off x="393442" y="293199"/>
          <a:ext cx="715350" cy="7153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A994F-99FA-402A-9031-C042DF662C2F}">
      <dsp:nvSpPr>
        <dsp:cNvPr id="0" name=""/>
        <dsp:cNvSpPr/>
      </dsp:nvSpPr>
      <dsp:spPr>
        <a:xfrm>
          <a:off x="1502235" y="555"/>
          <a:ext cx="9148098" cy="1300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51" tIns="137651" rIns="137651" bIns="13765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Manages high amounts of traffic, because multiple devices can transmit data simultaneously.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02235" y="555"/>
        <a:ext cx="9148098" cy="1300636"/>
      </dsp:txXfrm>
    </dsp:sp>
    <dsp:sp modelId="{15071E72-408C-4E40-B717-3FAECF0C3E72}">
      <dsp:nvSpPr>
        <dsp:cNvPr id="0" name=""/>
        <dsp:cNvSpPr/>
      </dsp:nvSpPr>
      <dsp:spPr>
        <a:xfrm>
          <a:off x="0" y="1626351"/>
          <a:ext cx="10650334" cy="13006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7AD60-AB51-4C66-A695-34E95EF7F7A6}">
      <dsp:nvSpPr>
        <dsp:cNvPr id="0" name=""/>
        <dsp:cNvSpPr/>
      </dsp:nvSpPr>
      <dsp:spPr>
        <a:xfrm>
          <a:off x="393442" y="1918994"/>
          <a:ext cx="715350" cy="7153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F8CB4-3150-4A40-B673-CD413EE0150C}">
      <dsp:nvSpPr>
        <dsp:cNvPr id="0" name=""/>
        <dsp:cNvSpPr/>
      </dsp:nvSpPr>
      <dsp:spPr>
        <a:xfrm>
          <a:off x="1502235" y="1626351"/>
          <a:ext cx="9148098" cy="1300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51" tIns="137651" rIns="137651" bIns="13765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A failure of one device does not cause a break in the network or transmission of data.</a:t>
          </a:r>
          <a:endParaRPr lang="en-US" sz="2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02235" y="1626351"/>
        <a:ext cx="9148098" cy="1300636"/>
      </dsp:txXfrm>
    </dsp:sp>
    <dsp:sp modelId="{7C62D740-B8EF-465C-B40E-9027B1C5DDBE}">
      <dsp:nvSpPr>
        <dsp:cNvPr id="0" name=""/>
        <dsp:cNvSpPr/>
      </dsp:nvSpPr>
      <dsp:spPr>
        <a:xfrm>
          <a:off x="0" y="3252146"/>
          <a:ext cx="10650334" cy="13006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E17F9-AAC5-4511-9BDA-91F044195C28}">
      <dsp:nvSpPr>
        <dsp:cNvPr id="0" name=""/>
        <dsp:cNvSpPr/>
      </dsp:nvSpPr>
      <dsp:spPr>
        <a:xfrm>
          <a:off x="393442" y="3544789"/>
          <a:ext cx="715350" cy="7153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5B039-9C47-42E6-A0A1-BD76DD1101FF}">
      <dsp:nvSpPr>
        <dsp:cNvPr id="0" name=""/>
        <dsp:cNvSpPr/>
      </dsp:nvSpPr>
      <dsp:spPr>
        <a:xfrm>
          <a:off x="1502235" y="3252146"/>
          <a:ext cx="9148098" cy="1300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51" tIns="137651" rIns="137651" bIns="13765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Adding additional devices does not disrupt data transmission between other devices.</a:t>
          </a:r>
          <a:endParaRPr lang="en-US" sz="2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02235" y="3252146"/>
        <a:ext cx="9148098" cy="13006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B6DFE9-7789-456D-8107-89A74C14994F}">
      <dsp:nvSpPr>
        <dsp:cNvPr id="0" name=""/>
        <dsp:cNvSpPr/>
      </dsp:nvSpPr>
      <dsp:spPr>
        <a:xfrm>
          <a:off x="0" y="519"/>
          <a:ext cx="10743640" cy="12166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35E9E-E79C-49BE-BE42-9A708579F9A7}">
      <dsp:nvSpPr>
        <dsp:cNvPr id="0" name=""/>
        <dsp:cNvSpPr/>
      </dsp:nvSpPr>
      <dsp:spPr>
        <a:xfrm>
          <a:off x="368029" y="274261"/>
          <a:ext cx="669145" cy="6691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DDAC8-B23D-4DC0-AA40-A9E9726EA0C9}">
      <dsp:nvSpPr>
        <dsp:cNvPr id="0" name=""/>
        <dsp:cNvSpPr/>
      </dsp:nvSpPr>
      <dsp:spPr>
        <a:xfrm>
          <a:off x="1405205" y="519"/>
          <a:ext cx="9338434" cy="1216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760" tIns="128760" rIns="128760" bIns="12876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The cost to implement is higher than other network topologies, making it a less desirable option.</a:t>
          </a:r>
          <a:endParaRPr lang="en-US" sz="2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05205" y="519"/>
        <a:ext cx="9338434" cy="1216628"/>
      </dsp:txXfrm>
    </dsp:sp>
    <dsp:sp modelId="{E453A276-55E2-4FEF-9A2F-3E117637060D}">
      <dsp:nvSpPr>
        <dsp:cNvPr id="0" name=""/>
        <dsp:cNvSpPr/>
      </dsp:nvSpPr>
      <dsp:spPr>
        <a:xfrm>
          <a:off x="0" y="1521304"/>
          <a:ext cx="10743640" cy="12166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3F51D0-C855-456A-97A8-7EC04606443B}">
      <dsp:nvSpPr>
        <dsp:cNvPr id="0" name=""/>
        <dsp:cNvSpPr/>
      </dsp:nvSpPr>
      <dsp:spPr>
        <a:xfrm>
          <a:off x="368029" y="1795046"/>
          <a:ext cx="669145" cy="6691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9E15A-C8EE-4220-8382-97B6D0205D70}">
      <dsp:nvSpPr>
        <dsp:cNvPr id="0" name=""/>
        <dsp:cNvSpPr/>
      </dsp:nvSpPr>
      <dsp:spPr>
        <a:xfrm>
          <a:off x="1405205" y="1521304"/>
          <a:ext cx="9338434" cy="1216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760" tIns="128760" rIns="128760" bIns="12876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Building and maintaining the topology is difficult and time consuming.</a:t>
          </a:r>
          <a:endParaRPr lang="en-US" sz="2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05205" y="1521304"/>
        <a:ext cx="9338434" cy="1216628"/>
      </dsp:txXfrm>
    </dsp:sp>
    <dsp:sp modelId="{DD766349-03D6-4998-9426-DFF86A213589}">
      <dsp:nvSpPr>
        <dsp:cNvPr id="0" name=""/>
        <dsp:cNvSpPr/>
      </dsp:nvSpPr>
      <dsp:spPr>
        <a:xfrm>
          <a:off x="0" y="3042090"/>
          <a:ext cx="10743640" cy="12166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164020-6DFF-4076-A0C6-77C1B47D7AF4}">
      <dsp:nvSpPr>
        <dsp:cNvPr id="0" name=""/>
        <dsp:cNvSpPr/>
      </dsp:nvSpPr>
      <dsp:spPr>
        <a:xfrm>
          <a:off x="368029" y="3315831"/>
          <a:ext cx="669145" cy="6691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3AFA8-5CF4-4DDD-B72E-AE516EEB832E}">
      <dsp:nvSpPr>
        <dsp:cNvPr id="0" name=""/>
        <dsp:cNvSpPr/>
      </dsp:nvSpPr>
      <dsp:spPr>
        <a:xfrm>
          <a:off x="1405205" y="3042090"/>
          <a:ext cx="9338434" cy="1216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760" tIns="128760" rIns="128760" bIns="12876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The chance of redundant connections is high, which adds to the high costs and potential for reduced efficiency.</a:t>
          </a:r>
          <a:endParaRPr lang="en-US" sz="2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05205" y="3042090"/>
        <a:ext cx="9338434" cy="1216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0E3BF-F1E4-5254-C588-BABA63540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5132E-C28C-50ED-00C3-0EAFD0462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8905C-45D3-7A75-8582-F2335486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E57A4-BA49-DB29-9236-8272C89C5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18A61-1739-A616-F034-A0282373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14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C116-011A-7DA1-1E74-F0E2A3AC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33921-6632-C95C-D7A4-FB67D4C76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6FC44-6625-7F90-CAB6-1AE5D17F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04D35-844D-C800-5673-BF28F31F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0E47-962D-1446-759B-DBA02C8F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65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C878AE-B82B-FA62-63D5-8FE8C1BF3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E88DB-A5ED-D271-E913-782C86B23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BA1FB-9345-8DF5-43A0-350E24A01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49F77-49DD-8DE4-8E88-2908F802A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99183-FF70-CC58-46E5-27F2ACC38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0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081C-3CFD-91BD-3089-001622A0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2A6A-CCF8-2E30-513A-7F9D23762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359D-8D78-96B9-8384-7B367265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A19B0-D811-95D7-DE4D-C6687E10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DCFBE-0986-2F68-683B-69D26C90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9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44D0C-D292-334A-9ECA-245D876C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6239E-DAD0-738F-FECF-BF4EAAFD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A6B8D-D4A6-EA9D-95BC-CAAD355E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F61D8-E082-E4D8-0BE5-A6FFB10C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4DA8C-FD19-A369-DA78-59D43C9B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1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23F70-7828-22AC-6CBB-C4D444AF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F7BD2-B992-8C73-EDC6-94E3A63D9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0E2FA-36F2-32C4-D6B3-195F70ED6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109D4E-CF98-6503-C01C-34827499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8A56E-AB7F-9738-5D3A-56B653AC4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3A403-2678-724A-DE3B-60F95DFC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6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B4C8-C2E2-B2B3-38F5-850C3275F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92410-04EA-39FB-5B45-CD29DECC9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2688C-6C88-5880-ED8D-FA989432A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2D7B3-A0E2-2A9E-C4F7-B3FF1B037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4976D-5EC9-B4CD-93B7-F4A3AB465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290246-1EDE-4AF9-D002-66C8A031D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2B760B-DFC4-4317-453F-8A39494D0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11A7B-1DB9-5A3B-2F92-E07507E29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6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D78F-EC8D-0634-8F95-E0B83213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CF711-7022-C8AE-AD9D-DC8BB7B5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DC4F6-14CE-05DC-F15F-D03FCC6D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F478A-DA4A-B7DF-4337-B7AB949D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40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37687B-9CE6-85E7-1970-81C0098F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8735F-D7BF-8C24-9C1A-40F347FB3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34252-8763-53D5-672D-1C04AE06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51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EDE4-9EC7-4443-5FC0-9B787A307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5A82A-F5BE-2602-5EA2-85467C096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3A7A9-1979-4232-2796-B1F2C81F9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FEE99-3242-41B5-30C6-9025322C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21432-0E45-2A65-FCFE-D98B02E1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52E21-D4CD-2F70-F94C-CF0FDC78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B868-441B-4353-BF56-C9307277D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C08AE-1EC1-A690-F68C-CB67CB50F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BBAF8-1573-DFA4-8774-DA0E60FFA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E4FA6-01C2-2711-7537-038A60C44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15C42-8784-F749-32F9-B37177BA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8681B-31C1-E2EA-4814-83CD6175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4A139-9FAC-AE24-14A3-138261AFC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FB9FC-01B8-20C5-573F-9FED5E9C6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6D1E7-0203-C85E-48C2-3C8E01DF2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9/15/2022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057DB-DE9D-2FDA-116D-452C3F6EB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5317E-81E1-1854-B2D6-4BCB8D4A8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0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nbirddcim.com/glossary/data-center-redundanc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nbirddcim.com/glossary/bus-topolog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mputerhope.com/jargon/c/coaxialc.htm" TargetMode="External"/><Relationship Id="rId3" Type="http://schemas.openxmlformats.org/officeDocument/2006/relationships/hyperlink" Target="https://www.computerhope.com/jargon/n/node.htm" TargetMode="External"/><Relationship Id="rId7" Type="http://schemas.openxmlformats.org/officeDocument/2006/relationships/hyperlink" Target="https://www.computerhope.com/jargon/c/client.htm" TargetMode="External"/><Relationship Id="rId2" Type="http://schemas.openxmlformats.org/officeDocument/2006/relationships/hyperlink" Target="https://www.computerhope.com/jargon/n/network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puterhope.com/jargon/s/server.htm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www.computerhope.com/jargon/s/switch.htm" TargetMode="External"/><Relationship Id="rId10" Type="http://schemas.openxmlformats.org/officeDocument/2006/relationships/hyperlink" Target="https://www.computerhope.com/jargon/n/nic.htm" TargetMode="External"/><Relationship Id="rId4" Type="http://schemas.openxmlformats.org/officeDocument/2006/relationships/hyperlink" Target="https://www.computerhope.com/jargon/h/hub.htm" TargetMode="External"/><Relationship Id="rId9" Type="http://schemas.openxmlformats.org/officeDocument/2006/relationships/hyperlink" Target="https://www.computerhope.com/jargon/r/rj45.htm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ope.com/jargon/d/database.htm" TargetMode="External"/><Relationship Id="rId2" Type="http://schemas.openxmlformats.org/officeDocument/2006/relationships/hyperlink" Target="https://www.computerhope.com/jargon/n/network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uterhope.com/jargon/p/parechil.h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E023A-DE6D-B99C-B78C-18F8C972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9563"/>
          <a:stretch/>
        </p:blipFill>
        <p:spPr>
          <a:xfrm>
            <a:off x="3523488" y="18298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BB4CE-D698-6E18-FFD7-60EC69D34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988133" cy="3204134"/>
          </a:xfrm>
        </p:spPr>
        <p:txBody>
          <a:bodyPr anchor="b">
            <a:normAutofit/>
          </a:bodyPr>
          <a:lstStyle/>
          <a:p>
            <a:pPr algn="l"/>
            <a:r>
              <a:rPr lang="en-IN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Topologies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6EB37-3E15-8340-5BE2-295D16DE1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IN" sz="2000" b="1" dirty="0"/>
              <a:t>By </a:t>
            </a:r>
          </a:p>
          <a:p>
            <a:pPr algn="l"/>
            <a:r>
              <a:rPr lang="en-IN" sz="2000" b="1" dirty="0"/>
              <a:t>Dr Sanjeev Kumar Mandal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973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81087-4CC6-0217-D18B-3F701211A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92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Token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D859D-C2B2-11AC-F56A-AA1DFC3C3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DCB32-DD78-1F2D-CFAF-F0986D368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4" y="926020"/>
            <a:ext cx="9553575" cy="5362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7716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C631-FF47-350C-F1B5-77C63D57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Types of Ring topology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CD589E-2840-F5E9-9FA2-37F36C2E5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481943"/>
            <a:ext cx="10527030" cy="354738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1000"/>
              </a:lnSpc>
            </a:pPr>
            <a:r>
              <a:rPr lang="en-US" sz="2800" b="0" i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There are multiple types of ring topologies that provide </a:t>
            </a:r>
            <a:r>
              <a:rPr lang="en-US" sz="2800" b="0" i="0" u="none" strike="noStrike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redundancy</a:t>
            </a:r>
            <a:r>
              <a:rPr lang="en-US" sz="2800" b="0" i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including:</a:t>
            </a:r>
          </a:p>
          <a:p>
            <a:pPr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Counter-rotating ring topology. </a:t>
            </a:r>
            <a:r>
              <a:rPr lang="en-US" sz="2800" b="0" i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 additional ring is present in the opposite direction of the initial ring. If a network switch fails, the backup ring is activated which allows data to continue to transmit in the network.</a:t>
            </a:r>
          </a:p>
          <a:p>
            <a:pPr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Collapsed ring topology. </a:t>
            </a:r>
            <a:r>
              <a:rPr lang="en-US" sz="2800" b="0" i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 a device fails, the ring will “collapse” and connect every other device to each other, eliminating the single point of failure and isolating it for easier maintenance.</a:t>
            </a:r>
          </a:p>
          <a:p>
            <a:pPr algn="just">
              <a:lnSpc>
                <a:spcPct val="91000"/>
              </a:lnSpc>
            </a:pPr>
            <a:endParaRPr lang="en-IN" sz="28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74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E305-469D-46DF-9124-E156A94C0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IN" sz="31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br>
              <a:rPr lang="en-IN" sz="31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2B1C7-3502-2E05-12E7-4278C0BA4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625" y="643467"/>
            <a:ext cx="8351676" cy="5571066"/>
          </a:xfrm>
        </p:spPr>
        <p:txBody>
          <a:bodyPr anchor="ctr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Since data flows in one direction, the chance of a packet collision is reduced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network server is not needed to control network connectivity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Devices can be added without impacting network performance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to identify and isolate single points of failure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Better suited for high traffic environments than a 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 topology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698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8ECD-4396-FAD3-37A4-9BA0211B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A1421-A13F-85E3-5F43-29B8D9686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8225" y="2587625"/>
            <a:ext cx="6953249" cy="3432175"/>
          </a:xfrm>
        </p:spPr>
        <p:txBody>
          <a:bodyPr anchor="ctr">
            <a:normAutofit fontScale="92500"/>
          </a:bodyPr>
          <a:lstStyle/>
          <a:p>
            <a:pPr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data travelling over the network must pass through each device on its way to its destination, which can reduce performance</a:t>
            </a:r>
          </a:p>
          <a:p>
            <a:pPr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one device fails, the entire network is impacted</a:t>
            </a:r>
          </a:p>
          <a:p>
            <a:pPr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be difficult to architect the necessary cabling</a:t>
            </a:r>
          </a:p>
          <a:p>
            <a:pPr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expensive to implement than a bus topology</a:t>
            </a:r>
          </a:p>
          <a:p>
            <a:pPr algn="just">
              <a:lnSpc>
                <a:spcPct val="91000"/>
              </a:lnSpc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Mobile device with apps">
            <a:extLst>
              <a:ext uri="{FF2B5EF4-FFF2-40B4-BE49-F238E27FC236}">
                <a16:creationId xmlns:a16="http://schemas.microsoft.com/office/drawing/2014/main" id="{E3B5B099-742B-6E2F-4824-1CB1078F4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92" r="-2" b="-2"/>
          <a:stretch/>
        </p:blipFill>
        <p:spPr>
          <a:xfrm>
            <a:off x="-3048" y="2264988"/>
            <a:ext cx="4370832" cy="39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95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6F1E-8C2E-DA49-113A-6AC02613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40" y="267949"/>
            <a:ext cx="10515600" cy="413088"/>
          </a:xfrm>
        </p:spPr>
        <p:txBody>
          <a:bodyPr>
            <a:normAutofit fontScale="90000"/>
          </a:bodyPr>
          <a:lstStyle/>
          <a:p>
            <a:r>
              <a:rPr lang="en-US" dirty="0"/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02E81-7B6D-D7DE-6350-94A60E53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A98A1-C22E-E0CA-30DE-CCF6EC0FE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0" y="953310"/>
            <a:ext cx="12018320" cy="4761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4005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11DD-2D07-3B1B-7A0D-2D59B6CE0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Star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549D7-F0EA-E337-EB52-D6830A13D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931437"/>
            <a:ext cx="7980166" cy="4608749"/>
          </a:xfrm>
        </p:spPr>
        <p:txBody>
          <a:bodyPr anchor="t">
            <a:normAutofit/>
          </a:bodyPr>
          <a:lstStyle/>
          <a:p>
            <a:pPr marL="457200" indent="-457200"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Alternatively referred to as a 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 network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 topology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one of the most common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setups. Every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connects to a central network device in this configuration, like a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hub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switch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or computer. </a:t>
            </a:r>
          </a:p>
          <a:p>
            <a:pPr marL="457200" indent="-457200"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central network device acts as a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the peripheral devices act as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star topology setup, either a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coaxial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RJ-45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network cable is used, depending on each computer's type of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 card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image shows how this network setup gets its name, as it is shaped like a star.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text, purple&#10;&#10;Description automatically generated">
            <a:extLst>
              <a:ext uri="{FF2B5EF4-FFF2-40B4-BE49-F238E27FC236}">
                <a16:creationId xmlns:a16="http://schemas.microsoft.com/office/drawing/2014/main" id="{FA433F18-1F08-A4BE-9EEC-65B1B47449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341" y="2929631"/>
            <a:ext cx="3697484" cy="295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23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E646-212E-6456-C67A-451C9B698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4B0A0-A120-B229-7A25-A7299E831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B6D3F-BCA5-E54A-C470-167FAABF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40" y="116090"/>
            <a:ext cx="11340120" cy="6625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005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52F6-DC45-5BC4-0D52-46858CC1A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34" y="170572"/>
            <a:ext cx="10515600" cy="666007"/>
          </a:xfrm>
        </p:spPr>
        <p:txBody>
          <a:bodyPr>
            <a:normAutofit fontScale="90000"/>
          </a:bodyPr>
          <a:lstStyle/>
          <a:p>
            <a:r>
              <a:rPr lang="en-US" dirty="0"/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E6C28-8129-84D1-7412-9DCC903A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86372-9AB6-67A1-CACD-D628FD2F8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4" y="1260036"/>
            <a:ext cx="11733608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8282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FB369-9E0A-3A21-B620-2FA5130E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5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br>
              <a:rPr lang="en-IN" sz="5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5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4F2ED-94FE-D6BD-14D6-EDA1CBDB9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4" y="2136711"/>
            <a:ext cx="7686675" cy="4403476"/>
          </a:xfrm>
        </p:spPr>
        <p:txBody>
          <a:bodyPr anchor="t">
            <a:normAutofit/>
          </a:bodyPr>
          <a:lstStyle/>
          <a:p>
            <a:pPr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the network through the use of the central computer, hub, or switch.</a:t>
            </a:r>
          </a:p>
          <a:p>
            <a:pPr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to add another computer to the network.</a:t>
            </a:r>
          </a:p>
          <a:p>
            <a:pPr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one computer on the network fails, the rest of the network continues to function normally.</a:t>
            </a:r>
          </a:p>
          <a:p>
            <a:pPr>
              <a:lnSpc>
                <a:spcPct val="91000"/>
              </a:lnSpc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Social Network">
            <a:extLst>
              <a:ext uri="{FF2B5EF4-FFF2-40B4-BE49-F238E27FC236}">
                <a16:creationId xmlns:a16="http://schemas.microsoft.com/office/drawing/2014/main" id="{C1D9E9A7-9B8A-A2B3-F6B3-1B222B45B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7052" y="1620741"/>
            <a:ext cx="3364792" cy="33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6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660F-CEBC-923F-342E-DEE6C43E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4069A-B3D1-8849-F52F-4CF7086E4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may have a higher cost to implement, especially when using a switch or router as the central network device.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central network device determines the performance and number of nodes the network can handle.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central computer, hub, or switch fails, the entire network goes down, and all computers are disconnected from the network.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58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04A3-9ADE-152E-ED17-F8C622C1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topology?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82CE8-E07C-D153-B3A7-C3B734754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39524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A physical arrangement of computer systems or nodes that are connected through communication media is called topology.</a:t>
            </a:r>
          </a:p>
          <a:p>
            <a:pPr>
              <a:lnSpc>
                <a:spcPct val="150000"/>
              </a:lnSpc>
            </a:pPr>
            <a:r>
              <a:rPr lang="en-IN" dirty="0"/>
              <a:t>There are six different types of topology: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601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EEBA-CD0E-7EF0-BE5F-FBFBA3D6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69" y="37933"/>
            <a:ext cx="10268712" cy="741696"/>
          </a:xfrm>
        </p:spPr>
        <p:txBody>
          <a:bodyPr>
            <a:normAutofit/>
          </a:bodyPr>
          <a:lstStyle/>
          <a:p>
            <a:r>
              <a:rPr lang="en-IN" b="1" dirty="0"/>
              <a:t>Mesh topology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6F90BB-1E88-A017-0B24-D50178B23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135" y="141768"/>
            <a:ext cx="2247696" cy="123956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636FC-5D14-9AD0-435E-19B49E985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A4095F-FACE-2137-624D-E490A9D1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8" y="1381329"/>
            <a:ext cx="12005453" cy="5334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9929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1590-4EA7-0776-3DB2-154F085F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5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mesh topology</a:t>
            </a:r>
            <a:br>
              <a:rPr lang="en-IN" sz="5100" b="1" i="0" dirty="0">
                <a:effectLst/>
                <a:latin typeface="arial" panose="020B0604020202020204" pitchFamily="34" charset="0"/>
              </a:rPr>
            </a:br>
            <a:endParaRPr lang="en-IN" sz="51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77DAAC-BCE8-3A68-B6DE-0F0D9FD011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4260500"/>
              </p:ext>
            </p:extLst>
          </p:nvPr>
        </p:nvGraphicFramePr>
        <p:xfrm>
          <a:off x="960438" y="2745545"/>
          <a:ext cx="10267950" cy="336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876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D516-4F4D-DCA6-0DEB-D342648BF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365125"/>
            <a:ext cx="10982324" cy="1325563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61363-ECFF-13DB-9D11-997EFF543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6" y="1828800"/>
            <a:ext cx="6962774" cy="4352544"/>
          </a:xfrm>
        </p:spPr>
        <p:txBody>
          <a:bodyPr>
            <a:normAutofit/>
          </a:bodyPr>
          <a:lstStyle/>
          <a:p>
            <a:pPr algn="just">
              <a:lnSpc>
                <a:spcPct val="91000"/>
              </a:lnSpc>
            </a:pP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 </a:t>
            </a:r>
            <a:r>
              <a:rPr lang="en-US" sz="3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 mesh topology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every computer in the network has a connection to each of the other computers in that network. </a:t>
            </a:r>
          </a:p>
          <a:p>
            <a:pPr algn="just">
              <a:lnSpc>
                <a:spcPct val="91000"/>
              </a:lnSpc>
            </a:pP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connections in this network can be calculated using the following formula (</a:t>
            </a:r>
            <a:r>
              <a:rPr lang="en-US" sz="3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the number of computers in the network): n(n-1)/2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D14D172-3FCF-3B9B-F69E-AE219F5B4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2771829"/>
            <a:ext cx="3694176" cy="29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9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935C-8D0F-50E7-26D5-C525AB55C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365125"/>
            <a:ext cx="10849947" cy="1325563"/>
          </a:xfrm>
        </p:spPr>
        <p:txBody>
          <a:bodyPr>
            <a:normAutofit/>
          </a:bodyPr>
          <a:lstStyle/>
          <a:p>
            <a:r>
              <a:rPr lang="en-IN" b="1" dirty="0"/>
              <a:t>Partially mesh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AE8E-94E4-2EC6-1D9B-FC1924CB9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27" y="2784143"/>
            <a:ext cx="7582795" cy="3756043"/>
          </a:xfrm>
        </p:spPr>
        <p:txBody>
          <a:bodyPr anchor="t">
            <a:normAutofit/>
          </a:bodyPr>
          <a:lstStyle/>
          <a:p>
            <a:pPr algn="just">
              <a:lnSpc>
                <a:spcPct val="91000"/>
              </a:lnSpc>
            </a:pPr>
            <a:r>
              <a:rPr lang="en-US" sz="2400" b="0" i="0" dirty="0">
                <a:effectLst/>
                <a:latin typeface="Verdana" panose="020B0604030504040204" pitchFamily="34" charset="0"/>
              </a:rPr>
              <a:t>In a </a:t>
            </a:r>
            <a:r>
              <a:rPr lang="en-US" sz="2400" b="1" i="1" dirty="0">
                <a:effectLst/>
                <a:latin typeface="Verdana" panose="020B0604030504040204" pitchFamily="34" charset="0"/>
              </a:rPr>
              <a:t>partially-connected mesh topology</a:t>
            </a:r>
            <a:r>
              <a:rPr lang="en-US" sz="2400" b="1" i="0" dirty="0">
                <a:effectLst/>
                <a:latin typeface="Verdana" panose="020B0604030504040204" pitchFamily="34" charset="0"/>
              </a:rPr>
              <a:t>, at least two of the computers in the network have connections to multiple other computers in that network. </a:t>
            </a:r>
          </a:p>
          <a:p>
            <a:pPr algn="just">
              <a:lnSpc>
                <a:spcPct val="91000"/>
              </a:lnSpc>
            </a:pPr>
            <a:r>
              <a:rPr lang="en-US" sz="2400" b="0" i="0" dirty="0">
                <a:effectLst/>
                <a:latin typeface="Verdana" panose="020B0604030504040204" pitchFamily="34" charset="0"/>
              </a:rPr>
              <a:t>It is an inexpensive way to implement redundancy in a network. If one of the primary computers or connections in the network fails, the rest of the network continues to operate normally.</a:t>
            </a:r>
            <a:endParaRPr lang="en-IN" sz="24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A3654B2-228D-761A-9718-9FA26CDC0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19"/>
          <a:stretch/>
        </p:blipFill>
        <p:spPr>
          <a:xfrm>
            <a:off x="8019779" y="2784143"/>
            <a:ext cx="3987164" cy="39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58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84A7-CF92-E1C2-D9D0-9F4D927E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F3F5A-093B-0448-CEF9-5F664BC9C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40019-E29B-B616-698C-F921FF464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4" y="144598"/>
            <a:ext cx="11458575" cy="3533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1845BFA-E9B8-ED85-DF95-95C9976C8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65" y="3813310"/>
            <a:ext cx="5354471" cy="295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72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C970-BB69-003D-F76B-1BC210FD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1" y="676656"/>
            <a:ext cx="10268712" cy="1231068"/>
          </a:xfrm>
        </p:spPr>
        <p:txBody>
          <a:bodyPr>
            <a:normAutofit fontScale="90000"/>
          </a:bodyPr>
          <a:lstStyle/>
          <a:p>
            <a:r>
              <a:rPr lang="en-IN" sz="6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 </a:t>
            </a:r>
            <a:b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6BDA54-238C-4912-8234-C6FDA1E956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380219"/>
              </p:ext>
            </p:extLst>
          </p:nvPr>
        </p:nvGraphicFramePr>
        <p:xfrm>
          <a:off x="578498" y="1782147"/>
          <a:ext cx="10650334" cy="4553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6786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033F-F930-713C-BA20-B24A7BBC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92" y="317814"/>
            <a:ext cx="10743640" cy="1700784"/>
          </a:xfrm>
        </p:spPr>
        <p:txBody>
          <a:bodyPr>
            <a:noAutofit/>
          </a:bodyPr>
          <a:lstStyle/>
          <a:p>
            <a:r>
              <a:rPr lang="en-IN" sz="4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 </a:t>
            </a:r>
            <a:br>
              <a:rPr lang="en-IN" sz="4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08BADA-19A2-0D60-2072-A37BABFDCF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37379"/>
              </p:ext>
            </p:extLst>
          </p:nvPr>
        </p:nvGraphicFramePr>
        <p:xfrm>
          <a:off x="485192" y="1922106"/>
          <a:ext cx="10743640" cy="4259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8409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C56E3-0FCC-860F-1040-BA436CA5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9CC9-8213-C3C9-0AC5-5658E854D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45B37-F350-C34C-508F-667834BCE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5" y="204838"/>
            <a:ext cx="11857390" cy="6448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5804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C76C-E79E-59DE-4076-1F6EC96C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A6363-0F48-B71D-A04F-016948C95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4CD79-C927-9D46-1B28-139AAD0BE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99" y="681037"/>
            <a:ext cx="11574801" cy="5386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796621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1DDA1-BAAA-36C5-E25D-94A9A1F6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3" y="317814"/>
            <a:ext cx="10706319" cy="1700784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D31D3-7532-2CC0-BC0B-BA92848E9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3" y="2481943"/>
            <a:ext cx="10916817" cy="4058243"/>
          </a:xfrm>
        </p:spPr>
        <p:txBody>
          <a:bodyPr>
            <a:normAutofit/>
          </a:bodyPr>
          <a:lstStyle/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tree topology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special type of structure where many connected elements are arranged like the branches of a tree. 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tree topologies are frequently used to organize the computers in a corporate 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or the information in a 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tree topology, there can be only one connection between any two connected nodes. 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Because any two nodes can have only one mutual connection, tree topologies create a natural 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parent and child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hierarchy.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13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FD824-C9A4-A712-A75E-7BE2F38F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943" y="820226"/>
            <a:ext cx="11057382" cy="1700784"/>
          </a:xfrm>
        </p:spPr>
        <p:txBody>
          <a:bodyPr>
            <a:normAutofit/>
          </a:bodyPr>
          <a:lstStyle/>
          <a:p>
            <a:r>
              <a:rPr lang="en-IN" b="1" dirty="0"/>
              <a:t>Topologies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5D07A5-9D9F-84B9-BAE3-572A6D5A83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621143"/>
              </p:ext>
            </p:extLst>
          </p:nvPr>
        </p:nvGraphicFramePr>
        <p:xfrm>
          <a:off x="447675" y="1177067"/>
          <a:ext cx="10952607" cy="5309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8436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207F3-8F68-937C-CAC3-2CB8EB94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3663E1D-9B72-55F4-5338-C149E55B7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98" y="1336005"/>
            <a:ext cx="10299048" cy="5156870"/>
          </a:xfrm>
        </p:spPr>
      </p:pic>
    </p:spTree>
    <p:extLst>
      <p:ext uri="{BB962C8B-B14F-4D97-AF65-F5344CB8AC3E}">
        <p14:creationId xmlns:p14="http://schemas.microsoft.com/office/powerpoint/2010/main" val="1598320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B1722-A61C-0CCC-55DA-D1393322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498F1-1DC9-C50E-0A2A-C4F06D45F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27A93-938B-351F-15A5-A45E48F5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" y="106532"/>
            <a:ext cx="12003932" cy="661528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63597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69F3-0826-732A-7563-D80B0ED0D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738" y="100781"/>
            <a:ext cx="5407867" cy="67551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 Topology</a:t>
            </a:r>
          </a:p>
        </p:txBody>
      </p:sp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id="{8C2EB394-AAD4-6978-0D8C-0F0256DC7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6" r="2" b="2"/>
          <a:stretch/>
        </p:blipFill>
        <p:spPr>
          <a:xfrm>
            <a:off x="6264612" y="3648085"/>
            <a:ext cx="5927387" cy="3209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07AC7E-61E0-B7F5-F066-B92B7CAD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4" y="892978"/>
            <a:ext cx="12047417" cy="263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532E9-3AC1-9C53-6FBC-AAC181969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648084"/>
            <a:ext cx="6092952" cy="310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9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1F72-A33D-385E-0C2E-A5E1D37F2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5" y="317814"/>
            <a:ext cx="11004897" cy="1700784"/>
          </a:xfrm>
        </p:spPr>
        <p:txBody>
          <a:bodyPr>
            <a:normAutofit/>
          </a:bodyPr>
          <a:lstStyle/>
          <a:p>
            <a:r>
              <a:rPr lang="en-IN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073AA-0B47-B9FB-FEFD-13ED7409D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226" y="2336412"/>
            <a:ext cx="7277100" cy="3702437"/>
          </a:xfrm>
        </p:spPr>
        <p:txBody>
          <a:bodyPr anchor="ctr">
            <a:normAutofit/>
          </a:bodyPr>
          <a:lstStyle/>
          <a:p>
            <a:pPr marL="514350" indent="-51435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works well when you have a small network.</a:t>
            </a:r>
          </a:p>
          <a:p>
            <a:pPr marL="514350" indent="-51435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It's the easiest network topology for connecting computers or peripherals in a linear fashion.</a:t>
            </a:r>
          </a:p>
          <a:p>
            <a:pPr marL="514350" indent="-51435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requires less cable length than a star topology.</a:t>
            </a:r>
          </a:p>
          <a:p>
            <a:pPr marL="514350" indent="-51435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Expensive</a:t>
            </a:r>
          </a:p>
          <a:p>
            <a:pPr marL="514350" indent="-51435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one computer fails to work it will not affect other computers.</a:t>
            </a:r>
          </a:p>
          <a:p>
            <a:pPr marL="514350" indent="-514350" algn="just">
              <a:lnSpc>
                <a:spcPct val="91000"/>
              </a:lnSpc>
              <a:buFont typeface="+mj-lt"/>
              <a:buAutoNum type="arabicPeriod"/>
            </a:pPr>
            <a:endParaRPr lang="en-IN" sz="2400" dirty="0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C2362803-97C4-3477-CBF9-301F2B0E4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" r="35256" b="-2"/>
          <a:stretch/>
        </p:blipFill>
        <p:spPr>
          <a:xfrm>
            <a:off x="-3048" y="2264988"/>
            <a:ext cx="4370832" cy="39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67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D6E0-CC66-8681-5A0E-C6D8D49F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317814"/>
            <a:ext cx="11126195" cy="1700784"/>
          </a:xfrm>
        </p:spPr>
        <p:txBody>
          <a:bodyPr>
            <a:normAutofit/>
          </a:bodyPr>
          <a:lstStyle/>
          <a:p>
            <a:r>
              <a:rPr lang="en-IN" sz="4100" b="1" i="0" dirty="0">
                <a:effectLst/>
                <a:latin typeface="arial" panose="020B0604020202020204" pitchFamily="34" charset="0"/>
              </a:rPr>
              <a:t>Disadvantages of bus topology</a:t>
            </a:r>
            <a:br>
              <a:rPr lang="en-IN" sz="4100" b="1" i="0" dirty="0">
                <a:effectLst/>
                <a:latin typeface="arial" panose="020B0604020202020204" pitchFamily="34" charset="0"/>
              </a:rPr>
            </a:br>
            <a:endParaRPr lang="en-IN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120A-7EDB-F286-8EB9-21CA117AE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735" y="2587625"/>
            <a:ext cx="7381875" cy="3629552"/>
          </a:xfrm>
        </p:spPr>
        <p:txBody>
          <a:bodyPr anchor="ctr">
            <a:normAutofit fontScale="92500"/>
          </a:bodyPr>
          <a:lstStyle/>
          <a:p>
            <a:pPr marL="342900" indent="-34290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can be difficult to identify the problems if the whole network goes down.</a:t>
            </a:r>
          </a:p>
          <a:p>
            <a:pPr marL="342900" indent="-34290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can be hard to troubleshoot individual device issues.</a:t>
            </a:r>
          </a:p>
          <a:p>
            <a:pPr marL="342900" indent="-34290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 topology is not great for large networks.</a:t>
            </a:r>
          </a:p>
          <a:p>
            <a:pPr marL="342900" indent="-34290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Terminators are required for both ends of the main cable.</a:t>
            </a:r>
          </a:p>
          <a:p>
            <a:pPr marL="342900" indent="-34290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 devices slow the network down.</a:t>
            </a:r>
          </a:p>
          <a:p>
            <a:pPr marL="342900" indent="-342900" algn="just">
              <a:lnSpc>
                <a:spcPct val="91000"/>
              </a:lnSpc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a main cable is damaged, the network fails or splits into two.</a:t>
            </a:r>
          </a:p>
          <a:p>
            <a:pPr marL="342900" indent="-342900" algn="just">
              <a:lnSpc>
                <a:spcPct val="91000"/>
              </a:lnSpc>
              <a:buFont typeface="+mj-lt"/>
              <a:buAutoNum type="arabicPeriod"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F0064A55-CFA7-B6DA-1508-730061ABD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78" b="-1"/>
          <a:stretch/>
        </p:blipFill>
        <p:spPr>
          <a:xfrm>
            <a:off x="-3048" y="2264988"/>
            <a:ext cx="4370832" cy="39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59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4C47-34C4-7325-98D5-54D48AFE0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85" y="391808"/>
            <a:ext cx="10515600" cy="578458"/>
          </a:xfrm>
        </p:spPr>
        <p:txBody>
          <a:bodyPr>
            <a:normAutofit fontScale="90000"/>
          </a:bodyPr>
          <a:lstStyle/>
          <a:p>
            <a:r>
              <a:rPr lang="en-US" dirty="0"/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262B-F17D-65AE-3132-E961120F8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6E944-513E-9781-547A-9B283D12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" y="1164245"/>
            <a:ext cx="11609868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8632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DB4F-AD55-ADA3-AE20-9D8982F2B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Ring Topology</a:t>
            </a:r>
            <a:endParaRPr lang="en-IN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55A4AFF-EE42-912D-F7B4-C4B8A1EEB9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573878"/>
              </p:ext>
            </p:extLst>
          </p:nvPr>
        </p:nvGraphicFramePr>
        <p:xfrm>
          <a:off x="372862" y="2264989"/>
          <a:ext cx="6951862" cy="4275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267FF87-2610-0F39-75B7-E425898ECC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" r="-1" b="650"/>
          <a:stretch/>
        </p:blipFill>
        <p:spPr>
          <a:xfrm>
            <a:off x="7537704" y="2264989"/>
            <a:ext cx="4654296" cy="45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24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4CEF-64D2-6B4F-91D4-850DF792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83D95-2777-9642-47A5-799FABBEA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2C1EC-53B0-EB4A-6DB7-DB926CFB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17" y="99287"/>
            <a:ext cx="11861766" cy="66594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671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200</TotalTime>
  <Words>1001</Words>
  <Application>Microsoft Office PowerPoint</Application>
  <PresentationFormat>Widescreen</PresentationFormat>
  <Paragraphs>89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</vt:lpstr>
      <vt:lpstr>Calibri</vt:lpstr>
      <vt:lpstr>Calibri Light</vt:lpstr>
      <vt:lpstr>Times New Roman</vt:lpstr>
      <vt:lpstr>Verdana</vt:lpstr>
      <vt:lpstr>Office Theme</vt:lpstr>
      <vt:lpstr>Network Topologies</vt:lpstr>
      <vt:lpstr>What is topology?</vt:lpstr>
      <vt:lpstr>Topologies</vt:lpstr>
      <vt:lpstr>Bus Topology</vt:lpstr>
      <vt:lpstr>Advantages</vt:lpstr>
      <vt:lpstr>Disadvantages of bus topology </vt:lpstr>
      <vt:lpstr>Cont..</vt:lpstr>
      <vt:lpstr>Ring Topology</vt:lpstr>
      <vt:lpstr>PowerPoint Presentation</vt:lpstr>
      <vt:lpstr>How does Token work? </vt:lpstr>
      <vt:lpstr>Types of Ring topology</vt:lpstr>
      <vt:lpstr>Advantages </vt:lpstr>
      <vt:lpstr>Disadvantages</vt:lpstr>
      <vt:lpstr>Cont..</vt:lpstr>
      <vt:lpstr>Star topology</vt:lpstr>
      <vt:lpstr>PowerPoint Presentation</vt:lpstr>
      <vt:lpstr>Cont..</vt:lpstr>
      <vt:lpstr>Advantages </vt:lpstr>
      <vt:lpstr>Disadvantages</vt:lpstr>
      <vt:lpstr>Mesh topology</vt:lpstr>
      <vt:lpstr>Types of mesh topology </vt:lpstr>
      <vt:lpstr>Full mesh</vt:lpstr>
      <vt:lpstr>Partially mesh </vt:lpstr>
      <vt:lpstr>PowerPoint Presentation</vt:lpstr>
      <vt:lpstr>Advantages  </vt:lpstr>
      <vt:lpstr>Disadvantages  </vt:lpstr>
      <vt:lpstr>PowerPoint Presentation</vt:lpstr>
      <vt:lpstr>PowerPoint Presentation</vt:lpstr>
      <vt:lpstr>Tree topology</vt:lpstr>
      <vt:lpstr>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Topologies</dc:title>
  <dc:creator>Yasir Afaq</dc:creator>
  <cp:lastModifiedBy>sanjeev mandal</cp:lastModifiedBy>
  <cp:revision>25</cp:revision>
  <dcterms:created xsi:type="dcterms:W3CDTF">2022-08-30T15:42:23Z</dcterms:created>
  <dcterms:modified xsi:type="dcterms:W3CDTF">2022-09-15T06:11:08Z</dcterms:modified>
</cp:coreProperties>
</file>